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8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5143500"/>
  <p:notesSz cx="6858000" cy="9144000"/>
  <p:embeddedFontLst>
    <p:embeddedFont>
      <p:font typeface="Barlow" panose="00000500000000000000"/>
      <p:regular r:id="rId28"/>
    </p:embeddedFont>
    <p:embeddedFont>
      <p:font typeface="Fredoka One" panose="02000000000000000000"/>
      <p:regular r:id="rId29"/>
    </p:embeddedFont>
    <p:embeddedFont>
      <p:font typeface="Quattrocento Sans" panose="020B0502050000020003"/>
      <p:regular r:id="rId30"/>
    </p:embeddedFont>
    <p:embeddedFont>
      <p:font typeface="Lato" panose="020F0502020204030203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128B4E0-F1E8-4AB8-964B-EEFB29E13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4" name="Shape 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5" name="Google Shape;5865;gf63018c972_0_118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6" name="Google Shape;5866;gf63018c972_0_118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96" name="Shape 6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7" name="Google Shape;6597;g13a6f9bd134_1_6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8" name="Google Shape;6598;g13a6f9bd134_1_6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55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" name="Google Shape;6656;g1462f50493f_0_1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7" name="Google Shape;6657;g1462f50493f_0_1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99" name="Shape 6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0" name="Google Shape;6700;g1354be74ba7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1" name="Google Shape;6701;g1354be74ba7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08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9" name="Google Shape;6709;g1534bd5ffec_5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0" name="Google Shape;6710;g1534bd5ffec_5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42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3" name="Google Shape;6743;g1462f50493f_0_3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4" name="Google Shape;6744;g1462f50493f_0_3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85" name="Shape 6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6" name="Google Shape;6786;g1354c3e0cc6_0_4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7" name="Google Shape;6787;g1354c3e0cc6_0_4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48" name="Shape 7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9" name="Google Shape;7049;g1354be74ba7_0_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0" name="Google Shape;7050;g1354be74ba7_0_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93" name="Shape 7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4" name="Google Shape;7094;g13a6f9bd134_1_10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5" name="Google Shape;7095;g13a6f9bd134_1_10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02" name="Shape 7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3" name="Google Shape;7103;g15ab13fe95b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4" name="Google Shape;7104;g15ab13fe95b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09" name="Shape 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0" name="Google Shape;7110;g13abff591ec_0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1" name="Google Shape;7111;g13abff591ec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76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Google Shape;5877;g150fef955fe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8" name="Google Shape;5878;g150fef955fe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34" name="Shape 7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5" name="Google Shape;7135;g13a6f9bd134_1_10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6" name="Google Shape;7136;g13a6f9bd134_1_10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3" name="Shape 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4" name="Google Shape;6194;g13334ac3519_1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5" name="Google Shape;6195;g13334ac3519_1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11" name="Shape 6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2" name="Google Shape;6212;g13a6f9bd134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3" name="Google Shape;6213;g13a6f9bd134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77" name="Shape 6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8" name="Google Shape;6278;g1462f50493f_0_1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9" name="Google Shape;6279;g1462f50493f_0_1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85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6" name="Google Shape;6286;g13abff591ec_0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7" name="Google Shape;6287;g13abff591ec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86" name="Shape 6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7" name="Google Shape;6387;g1462bc2ad7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8" name="Google Shape;6388;g1462bc2ad7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42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" name="Google Shape;6543;g1534bd5ffec_5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4" name="Google Shape;6544;g1534bd5ffec_5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88" name="Shape 6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9" name="Google Shape;6589;g13a6f9bd134_1_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0" name="Google Shape;6590;g13a6f9bd134_1_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l="10088" t="13940" b="13940"/>
          <a:stretch>
            <a:fillRect/>
          </a:stretch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/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8" name="Google Shape;338;p2"/>
          <p:cNvSpPr txBox="1"/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11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939" name="Google Shape;1939;p11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1940" name="Google Shape;1940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2" name="Google Shape;2012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3" name="Google Shape;2013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4" name="Google Shape;2014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5" name="Google Shape;2015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2" name="Google Shape;2022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3" name="Google Shape;2023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4" name="Google Shape;2024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5" name="Google Shape;2025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0" name="Google Shape;2030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1" name="Google Shape;2031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2" name="Google Shape;2032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3" name="Google Shape;2033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4" name="Google Shape;2034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5" name="Google Shape;2035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6" name="Google Shape;2036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8" name="Google Shape;2038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9" name="Google Shape;2039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0" name="Google Shape;2050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1" name="Google Shape;2051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2" name="Google Shape;2052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3" name="Google Shape;2053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6" name="Google Shape;2076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7" name="Google Shape;2077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8" name="Google Shape;2088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9" name="Google Shape;2089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0" name="Google Shape;2100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1" name="Google Shape;2101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2" name="Google Shape;2112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3" name="Google Shape;2113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2" name="Google Shape;2122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3" name="Google Shape;2123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4" name="Google Shape;2124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5" name="Google Shape;2125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26" name="Google Shape;2126;p11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127" name="Google Shape;2127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8" name="Google Shape;2128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9" name="Google Shape;2129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0" name="Google Shape;2130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1" name="Google Shape;2131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2" name="Google Shape;2132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3" name="Google Shape;2133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4" name="Google Shape;2134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5" name="Google Shape;2135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6" name="Google Shape;2136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7" name="Google Shape;2137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8" name="Google Shape;2138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9" name="Google Shape;2139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0" name="Google Shape;2140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1" name="Google Shape;2141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2" name="Google Shape;2142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3" name="Google Shape;2143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4" name="Google Shape;2144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5" name="Google Shape;2145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6" name="Google Shape;2146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7" name="Google Shape;2147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8" name="Google Shape;2148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9" name="Google Shape;2149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0" name="Google Shape;2150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1" name="Google Shape;2151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2" name="Google Shape;2152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3" name="Google Shape;2153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4" name="Google Shape;2154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5" name="Google Shape;2155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6" name="Google Shape;2156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7" name="Google Shape;2157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8" name="Google Shape;2158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9" name="Google Shape;2159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0" name="Google Shape;2160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1" name="Google Shape;2161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2" name="Google Shape;2162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3" name="Google Shape;2163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4" name="Google Shape;2164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5" name="Google Shape;2165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6" name="Google Shape;2166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7" name="Google Shape;2167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8" name="Google Shape;2168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1" name="Google Shape;2171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2" name="Google Shape;2172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5" name="Google Shape;2175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6" name="Google Shape;2176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9" name="Google Shape;2179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0" name="Google Shape;2180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3" name="Google Shape;2183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4" name="Google Shape;2184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7" name="Google Shape;2187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8" name="Google Shape;2188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1" name="Google Shape;2191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2" name="Google Shape;2192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3" name="Google Shape;2193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4" name="Google Shape;2194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5" name="Google Shape;2195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6" name="Google Shape;2196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7" name="Google Shape;2197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8" name="Google Shape;2198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9" name="Google Shape;2199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0" name="Google Shape;2200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1" name="Google Shape;2201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2" name="Google Shape;2202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3" name="Google Shape;2203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4" name="Google Shape;2204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5" name="Google Shape;2205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6" name="Google Shape;2206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7" name="Google Shape;2207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8" name="Google Shape;2208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9" name="Google Shape;2209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0" name="Google Shape;2210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1" name="Google Shape;2211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2" name="Google Shape;2212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3" name="Google Shape;2213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4" name="Google Shape;2214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5" name="Google Shape;2215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6" name="Google Shape;2216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7" name="Google Shape;2217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8" name="Google Shape;2218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9" name="Google Shape;2219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0" name="Google Shape;2220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1" name="Google Shape;2221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2" name="Google Shape;2222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3" name="Google Shape;2223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4" name="Google Shape;2224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5" name="Google Shape;2225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6" name="Google Shape;2226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7" name="Google Shape;2227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8" name="Google Shape;2228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9" name="Google Shape;2229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0" name="Google Shape;2230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1" name="Google Shape;2231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2" name="Google Shape;2232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3" name="Google Shape;2233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4" name="Google Shape;2234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5" name="Google Shape;2235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6" name="Google Shape;2236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7" name="Google Shape;2237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1" name="Google Shape;2241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2" name="Google Shape;2242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3" name="Google Shape;2243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4" name="Google Shape;2244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5" name="Google Shape;2245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6" name="Google Shape;2246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7" name="Google Shape;2247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8" name="Google Shape;2248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9" name="Google Shape;2249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0" name="Google Shape;2250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1" name="Google Shape;2251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2" name="Google Shape;2252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3" name="Google Shape;2253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4" name="Google Shape;2254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5" name="Google Shape;2255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6" name="Google Shape;2256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7" name="Google Shape;2257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8" name="Google Shape;2258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9" name="Google Shape;2259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0" name="Google Shape;2260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1" name="Google Shape;2261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2" name="Google Shape;2262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3" name="Google Shape;2263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4" name="Google Shape;2264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5" name="Google Shape;2265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6" name="Google Shape;2266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7" name="Google Shape;2267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8" name="Google Shape;2268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9" name="Google Shape;2269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0" name="Google Shape;2270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1" name="Google Shape;2271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2" name="Google Shape;2272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3" name="Google Shape;2273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4" name="Google Shape;2274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5" name="Google Shape;2275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6" name="Google Shape;2276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7" name="Google Shape;2277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8" name="Google Shape;2278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9" name="Google Shape;2279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0" name="Google Shape;2280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1" name="Google Shape;2281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2" name="Google Shape;2282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3" name="Google Shape;2283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4" name="Google Shape;2284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5" name="Google Shape;2285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6" name="Google Shape;2286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0" name="Google Shape;2290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1" name="Google Shape;2291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2" name="Google Shape;2292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3" name="Google Shape;2293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4" name="Google Shape;2294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8" name="Google Shape;2298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9" name="Google Shape;2299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0" name="Google Shape;2300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1" name="Google Shape;2301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2" name="Google Shape;2302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6" name="Google Shape;2306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7" name="Google Shape;2307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8" name="Google Shape;2308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9" name="Google Shape;2309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0" name="Google Shape;2310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313" name="Google Shape;2313;p11"/>
          <p:cNvPicPr preferRelativeResize="0"/>
          <p:nvPr/>
        </p:nvPicPr>
        <p:blipFill rotWithShape="1">
          <a:blip r:embed="rId2">
            <a:alphaModFix amt="75000"/>
          </a:blip>
          <a:srcRect l="55353" b="42039"/>
          <a:stretch>
            <a:fillRect/>
          </a:stretch>
        </p:blipFill>
        <p:spPr>
          <a:xfrm>
            <a:off x="0" y="0"/>
            <a:ext cx="35184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1"/>
          <p:cNvPicPr preferRelativeResize="0"/>
          <p:nvPr/>
        </p:nvPicPr>
        <p:blipFill rotWithShape="1">
          <a:blip r:embed="rId2">
            <a:alphaModFix amt="75000"/>
          </a:blip>
          <a:srcRect t="42039" r="48371"/>
          <a:stretch>
            <a:fillRect/>
          </a:stretch>
        </p:blipFill>
        <p:spPr>
          <a:xfrm>
            <a:off x="5075440" y="0"/>
            <a:ext cx="40685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1"/>
          <p:cNvSpPr txBox="1"/>
          <p:nvPr>
            <p:ph type="title" hasCustomPrompt="1"/>
          </p:nvPr>
        </p:nvSpPr>
        <p:spPr>
          <a:xfrm>
            <a:off x="1767976" y="1642400"/>
            <a:ext cx="48936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16" name="Google Shape;2316;p11"/>
          <p:cNvSpPr txBox="1"/>
          <p:nvPr>
            <p:ph type="subTitle" idx="1"/>
          </p:nvPr>
        </p:nvSpPr>
        <p:spPr>
          <a:xfrm flipH="1">
            <a:off x="1768026" y="2972200"/>
            <a:ext cx="48936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"/>
          <p:cNvSpPr txBox="1"/>
          <p:nvPr>
            <p:ph type="title" hasCustomPrompt="1"/>
          </p:nvPr>
        </p:nvSpPr>
        <p:spPr>
          <a:xfrm>
            <a:off x="84472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0" name="Google Shape;2320;p13"/>
          <p:cNvSpPr txBox="1"/>
          <p:nvPr>
            <p:ph type="subTitle" idx="1"/>
          </p:nvPr>
        </p:nvSpPr>
        <p:spPr>
          <a:xfrm>
            <a:off x="1728514" y="131288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1" name="Google Shape;2321;p13"/>
          <p:cNvSpPr txBox="1"/>
          <p:nvPr>
            <p:ph type="subTitle" idx="2"/>
          </p:nvPr>
        </p:nvSpPr>
        <p:spPr>
          <a:xfrm>
            <a:off x="1728514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2" name="Google Shape;2322;p13"/>
          <p:cNvSpPr txBox="1"/>
          <p:nvPr>
            <p:ph type="title" idx="3" hasCustomPrompt="1"/>
          </p:nvPr>
        </p:nvSpPr>
        <p:spPr>
          <a:xfrm>
            <a:off x="844722" y="378289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3" name="Google Shape;2323;p13"/>
          <p:cNvSpPr txBox="1"/>
          <p:nvPr>
            <p:ph type="subTitle" idx="4"/>
          </p:nvPr>
        </p:nvSpPr>
        <p:spPr>
          <a:xfrm>
            <a:off x="1728514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4" name="Google Shape;2324;p13"/>
          <p:cNvSpPr txBox="1"/>
          <p:nvPr>
            <p:ph type="subTitle" idx="5"/>
          </p:nvPr>
        </p:nvSpPr>
        <p:spPr>
          <a:xfrm>
            <a:off x="1728514" y="391203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5" name="Google Shape;2325;p13"/>
          <p:cNvSpPr txBox="1"/>
          <p:nvPr>
            <p:ph type="title" idx="6" hasCustomPrompt="1"/>
          </p:nvPr>
        </p:nvSpPr>
        <p:spPr>
          <a:xfrm>
            <a:off x="478497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6" name="Google Shape;2326;p13"/>
          <p:cNvSpPr txBox="1"/>
          <p:nvPr>
            <p:ph type="subTitle" idx="7"/>
          </p:nvPr>
        </p:nvSpPr>
        <p:spPr>
          <a:xfrm>
            <a:off x="5668760" y="131288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7" name="Google Shape;2327;p13"/>
          <p:cNvSpPr txBox="1"/>
          <p:nvPr>
            <p:ph type="subTitle" idx="8"/>
          </p:nvPr>
        </p:nvSpPr>
        <p:spPr>
          <a:xfrm>
            <a:off x="5668760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8" name="Google Shape;2328;p13"/>
          <p:cNvSpPr txBox="1"/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2329" name="Google Shape;2329;p13"/>
          <p:cNvSpPr txBox="1"/>
          <p:nvPr>
            <p:ph type="title" idx="13" hasCustomPrompt="1"/>
          </p:nvPr>
        </p:nvSpPr>
        <p:spPr>
          <a:xfrm>
            <a:off x="4784972" y="378290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0" name="Google Shape;2330;p13"/>
          <p:cNvSpPr txBox="1"/>
          <p:nvPr>
            <p:ph type="subTitle" idx="14"/>
          </p:nvPr>
        </p:nvSpPr>
        <p:spPr>
          <a:xfrm>
            <a:off x="5668760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1" name="Google Shape;2331;p13"/>
          <p:cNvSpPr txBox="1"/>
          <p:nvPr>
            <p:ph type="subTitle" idx="15"/>
          </p:nvPr>
        </p:nvSpPr>
        <p:spPr>
          <a:xfrm>
            <a:off x="5668760" y="3912047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2" name="Google Shape;2332;p13"/>
          <p:cNvSpPr txBox="1"/>
          <p:nvPr>
            <p:ph type="title" idx="16" hasCustomPrompt="1"/>
          </p:nvPr>
        </p:nvSpPr>
        <p:spPr>
          <a:xfrm>
            <a:off x="84472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3" name="Google Shape;2333;p13"/>
          <p:cNvSpPr txBox="1"/>
          <p:nvPr>
            <p:ph type="subTitle" idx="17"/>
          </p:nvPr>
        </p:nvSpPr>
        <p:spPr>
          <a:xfrm>
            <a:off x="1728514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4" name="Google Shape;2334;p13"/>
          <p:cNvSpPr txBox="1"/>
          <p:nvPr>
            <p:ph type="subTitle" idx="18"/>
          </p:nvPr>
        </p:nvSpPr>
        <p:spPr>
          <a:xfrm>
            <a:off x="1728514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5" name="Google Shape;2335;p13"/>
          <p:cNvSpPr txBox="1"/>
          <p:nvPr>
            <p:ph type="title" idx="19" hasCustomPrompt="1"/>
          </p:nvPr>
        </p:nvSpPr>
        <p:spPr>
          <a:xfrm>
            <a:off x="478497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13"/>
          <p:cNvSpPr txBox="1"/>
          <p:nvPr>
            <p:ph type="subTitle" idx="20"/>
          </p:nvPr>
        </p:nvSpPr>
        <p:spPr>
          <a:xfrm>
            <a:off x="5668760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7" name="Google Shape;2337;p13"/>
          <p:cNvSpPr txBox="1"/>
          <p:nvPr>
            <p:ph type="subTitle" idx="21"/>
          </p:nvPr>
        </p:nvSpPr>
        <p:spPr>
          <a:xfrm>
            <a:off x="5668760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2338" name="Google Shape;2338;p13"/>
          <p:cNvGrpSpPr/>
          <p:nvPr/>
        </p:nvGrpSpPr>
        <p:grpSpPr>
          <a:xfrm>
            <a:off x="55981" y="21377"/>
            <a:ext cx="9032039" cy="5100745"/>
            <a:chOff x="55981" y="21377"/>
            <a:chExt cx="9032039" cy="5100745"/>
          </a:xfrm>
        </p:grpSpPr>
        <p:grpSp>
          <p:nvGrpSpPr>
            <p:cNvPr id="2339" name="Google Shape;2339;p13"/>
            <p:cNvGrpSpPr/>
            <p:nvPr/>
          </p:nvGrpSpPr>
          <p:grpSpPr>
            <a:xfrm>
              <a:off x="55981" y="21377"/>
              <a:ext cx="954214" cy="5100745"/>
              <a:chOff x="55981" y="21377"/>
              <a:chExt cx="954214" cy="5100745"/>
            </a:xfrm>
          </p:grpSpPr>
          <p:sp>
            <p:nvSpPr>
              <p:cNvPr id="2340" name="Google Shape;2340;p13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1" name="Google Shape;2341;p13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2" name="Google Shape;2342;p13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3" name="Google Shape;2343;p13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4" name="Google Shape;2344;p13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5" name="Google Shape;2345;p13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6" name="Google Shape;2346;p13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7" name="Google Shape;2347;p13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8" name="Google Shape;2348;p13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9" name="Google Shape;2349;p13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0" name="Google Shape;2350;p13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1" name="Google Shape;2351;p13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2" name="Google Shape;2352;p13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3" name="Google Shape;2353;p13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4" name="Google Shape;2354;p13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5" name="Google Shape;2355;p13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6" name="Google Shape;2356;p13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7" name="Google Shape;2357;p13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8" name="Google Shape;2358;p13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9" name="Google Shape;2359;p13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0" name="Google Shape;2360;p13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1" name="Google Shape;2361;p13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2" name="Google Shape;2362;p13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3" name="Google Shape;2363;p13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4" name="Google Shape;2364;p13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5" name="Google Shape;2365;p13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6" name="Google Shape;2366;p13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7" name="Google Shape;2367;p13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8" name="Google Shape;2368;p13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9" name="Google Shape;2369;p13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0" name="Google Shape;2370;p13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1" name="Google Shape;2371;p13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2" name="Google Shape;2372;p13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3" name="Google Shape;2373;p13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4" name="Google Shape;2374;p13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5" name="Google Shape;2375;p13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6" name="Google Shape;2376;p13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7" name="Google Shape;2377;p13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8" name="Google Shape;2378;p13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9" name="Google Shape;2379;p13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0" name="Google Shape;2380;p13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1" name="Google Shape;2381;p13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2" name="Google Shape;2382;p13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3" name="Google Shape;2383;p13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4" name="Google Shape;2384;p13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5" name="Google Shape;2385;p13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6" name="Google Shape;2386;p13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7" name="Google Shape;2387;p13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8" name="Google Shape;2388;p13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9" name="Google Shape;2389;p13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0" name="Google Shape;2390;p13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1" name="Google Shape;2391;p13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2" name="Google Shape;2392;p13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3" name="Google Shape;2393;p13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4" name="Google Shape;2394;p13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5" name="Google Shape;2395;p13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6" name="Google Shape;2396;p13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7" name="Google Shape;2397;p13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8" name="Google Shape;2398;p13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9" name="Google Shape;2399;p13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0" name="Google Shape;2400;p13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01" name="Google Shape;2401;p13"/>
            <p:cNvGrpSpPr/>
            <p:nvPr/>
          </p:nvGrpSpPr>
          <p:grpSpPr>
            <a:xfrm>
              <a:off x="7782972" y="21377"/>
              <a:ext cx="1305047" cy="5100745"/>
              <a:chOff x="7782972" y="21377"/>
              <a:chExt cx="1305047" cy="5100745"/>
            </a:xfrm>
          </p:grpSpPr>
          <p:sp>
            <p:nvSpPr>
              <p:cNvPr id="2402" name="Google Shape;2402;p13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3" name="Google Shape;2403;p13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4" name="Google Shape;2404;p13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5" name="Google Shape;2405;p13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6" name="Google Shape;2406;p13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7" name="Google Shape;2407;p13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8" name="Google Shape;2408;p13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9" name="Google Shape;2409;p13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0" name="Google Shape;2410;p13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1" name="Google Shape;2411;p13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2" name="Google Shape;2412;p13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3" name="Google Shape;2413;p13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4" name="Google Shape;2414;p13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5" name="Google Shape;2415;p13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6" name="Google Shape;2416;p13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7" name="Google Shape;2417;p13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8" name="Google Shape;2418;p13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9" name="Google Shape;2419;p13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0" name="Google Shape;2420;p13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1" name="Google Shape;2421;p13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2" name="Google Shape;2422;p13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3" name="Google Shape;2423;p13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4" name="Google Shape;2424;p13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5" name="Google Shape;2425;p13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6" name="Google Shape;2426;p13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7" name="Google Shape;2427;p13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8" name="Google Shape;2428;p13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9" name="Google Shape;2429;p13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0" name="Google Shape;2430;p13"/>
              <p:cNvSpPr/>
              <p:nvPr/>
            </p:nvSpPr>
            <p:spPr>
              <a:xfrm rot="10800000">
                <a:off x="813380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1" name="Google Shape;2431;p13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2" name="Google Shape;2432;p13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3" name="Google Shape;2433;p13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4" name="Google Shape;2434;p13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5" name="Google Shape;2435;p13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6" name="Google Shape;2436;p13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7" name="Google Shape;2437;p13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8" name="Google Shape;2438;p13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9" name="Google Shape;2439;p13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0" name="Google Shape;2440;p13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1" name="Google Shape;2441;p13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2" name="Google Shape;2442;p13"/>
              <p:cNvSpPr/>
              <p:nvPr/>
            </p:nvSpPr>
            <p:spPr>
              <a:xfrm rot="10800000">
                <a:off x="813380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3" name="Google Shape;2443;p13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4" name="Google Shape;2444;p13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5" name="Google Shape;2445;p13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6" name="Google Shape;2446;p13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7" name="Google Shape;2447;p13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8" name="Google Shape;2448;p13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9" name="Google Shape;2449;p13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0" name="Google Shape;2450;p13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1" name="Google Shape;2451;p13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2" name="Google Shape;2452;p13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3" name="Google Shape;2453;p13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4" name="Google Shape;2454;p13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5" name="Google Shape;2455;p13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6" name="Google Shape;2456;p13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7" name="Google Shape;2457;p13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8" name="Google Shape;2458;p13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9" name="Google Shape;2459;p13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0" name="Google Shape;2460;p13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1" name="Google Shape;2461;p13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2" name="Google Shape;2462;p13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3" name="Google Shape;2463;p13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4" name="Google Shape;2464;p13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5" name="Google Shape;2465;p13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6" name="Google Shape;2466;p13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7" name="Google Shape;2467;p13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8" name="Google Shape;2468;p13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9" name="Google Shape;2469;p13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0" name="Google Shape;2470;p13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1" name="Google Shape;2471;p13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2" name="Google Shape;2472;p13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3" name="Google Shape;2473;p13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4" name="Google Shape;2474;p13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475" name="Google Shape;2475;p13"/>
          <p:cNvPicPr preferRelativeResize="0"/>
          <p:nvPr/>
        </p:nvPicPr>
        <p:blipFill rotWithShape="1">
          <a:blip r:embed="rId2">
            <a:alphaModFix amt="69000"/>
          </a:blip>
          <a:srcRect l="39763" t="49315" r="108"/>
          <a:stretch>
            <a:fillRect/>
          </a:stretch>
        </p:blipFill>
        <p:spPr>
          <a:xfrm rot="5400000">
            <a:off x="6854025" y="315788"/>
            <a:ext cx="2605775" cy="19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14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2478" name="Google Shape;2478;p14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2479" name="Google Shape;2479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8" name="Google Shape;2508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9" name="Google Shape;2509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3" name="Google Shape;2513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4" name="Google Shape;2514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5" name="Google Shape;2515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1" name="Google Shape;2521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2" name="Google Shape;2522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6" name="Google Shape;2526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7" name="Google Shape;2527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8" name="Google Shape;2528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0" name="Google Shape;2530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1" name="Google Shape;2531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2" name="Google Shape;2532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3" name="Google Shape;2533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4" name="Google Shape;2534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5" name="Google Shape;2535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6" name="Google Shape;2536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7" name="Google Shape;2537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8" name="Google Shape;2538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9" name="Google Shape;2539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0" name="Google Shape;2540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1" name="Google Shape;2541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2" name="Google Shape;2542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3" name="Google Shape;2543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4" name="Google Shape;2544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5" name="Google Shape;2545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6" name="Google Shape;2546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7" name="Google Shape;2547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8" name="Google Shape;2548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9" name="Google Shape;2549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0" name="Google Shape;2550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1" name="Google Shape;2551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2" name="Google Shape;2552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3" name="Google Shape;2553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4" name="Google Shape;2554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5" name="Google Shape;2555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6" name="Google Shape;2556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7" name="Google Shape;2557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8" name="Google Shape;2558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9" name="Google Shape;2559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0" name="Google Shape;2560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1" name="Google Shape;2561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2" name="Google Shape;2562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3" name="Google Shape;2563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4" name="Google Shape;2564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5" name="Google Shape;2565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6" name="Google Shape;2566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7" name="Google Shape;2567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8" name="Google Shape;2568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9" name="Google Shape;2569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0" name="Google Shape;2570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1" name="Google Shape;2571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2" name="Google Shape;2572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3" name="Google Shape;2573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4" name="Google Shape;2574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5" name="Google Shape;2575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6" name="Google Shape;2576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7" name="Google Shape;2577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8" name="Google Shape;2578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9" name="Google Shape;2579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0" name="Google Shape;2580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1" name="Google Shape;2581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2" name="Google Shape;2582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3" name="Google Shape;2583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4" name="Google Shape;2584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5" name="Google Shape;2585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6" name="Google Shape;2586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7" name="Google Shape;2587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8" name="Google Shape;2588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9" name="Google Shape;2589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0" name="Google Shape;2590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1" name="Google Shape;2591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2" name="Google Shape;2592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3" name="Google Shape;2593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4" name="Google Shape;2594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5" name="Google Shape;2595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6" name="Google Shape;2596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7" name="Google Shape;2597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8" name="Google Shape;2598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9" name="Google Shape;2599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0" name="Google Shape;2600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1" name="Google Shape;2601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2" name="Google Shape;2602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3" name="Google Shape;2603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4" name="Google Shape;2604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5" name="Google Shape;2605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6" name="Google Shape;2606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7" name="Google Shape;2607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8" name="Google Shape;2608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9" name="Google Shape;2609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0" name="Google Shape;2610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1" name="Google Shape;2611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2" name="Google Shape;2612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3" name="Google Shape;2613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4" name="Google Shape;2614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5" name="Google Shape;2615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6" name="Google Shape;2616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7" name="Google Shape;2617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8" name="Google Shape;2618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9" name="Google Shape;2619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0" name="Google Shape;2620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1" name="Google Shape;2621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2" name="Google Shape;2622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3" name="Google Shape;2623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4" name="Google Shape;2624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5" name="Google Shape;2625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6" name="Google Shape;2626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7" name="Google Shape;2627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8" name="Google Shape;2628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9" name="Google Shape;2629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0" name="Google Shape;2630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1" name="Google Shape;2631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2" name="Google Shape;2632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3" name="Google Shape;2633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4" name="Google Shape;2634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5" name="Google Shape;2635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6" name="Google Shape;2636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7" name="Google Shape;2637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8" name="Google Shape;2638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9" name="Google Shape;2639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0" name="Google Shape;2640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1" name="Google Shape;2641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2" name="Google Shape;2642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3" name="Google Shape;2643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4" name="Google Shape;2644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45" name="Google Shape;2645;p14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646" name="Google Shape;2646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7" name="Google Shape;2647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8" name="Google Shape;2648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9" name="Google Shape;2649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0" name="Google Shape;2650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1" name="Google Shape;2651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2" name="Google Shape;2652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3" name="Google Shape;2653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4" name="Google Shape;2654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5" name="Google Shape;2655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6" name="Google Shape;2656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7" name="Google Shape;2657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8" name="Google Shape;2658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9" name="Google Shape;2659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0" name="Google Shape;2660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1" name="Google Shape;2661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2" name="Google Shape;2662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3" name="Google Shape;2663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4" name="Google Shape;2664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5" name="Google Shape;2665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6" name="Google Shape;2666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7" name="Google Shape;2667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8" name="Google Shape;2668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9" name="Google Shape;2669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0" name="Google Shape;2670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1" name="Google Shape;2671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2" name="Google Shape;2672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3" name="Google Shape;2673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4" name="Google Shape;2674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5" name="Google Shape;2675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6" name="Google Shape;2676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7" name="Google Shape;2677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8" name="Google Shape;2678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9" name="Google Shape;2679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0" name="Google Shape;2680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1" name="Google Shape;2681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2" name="Google Shape;2682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3" name="Google Shape;2683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4" name="Google Shape;2684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5" name="Google Shape;2685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6" name="Google Shape;2686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7" name="Google Shape;2687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8" name="Google Shape;2688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9" name="Google Shape;2689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0" name="Google Shape;2690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1" name="Google Shape;2691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2" name="Google Shape;2692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3" name="Google Shape;2693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4" name="Google Shape;2694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5" name="Google Shape;2695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6" name="Google Shape;2696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1" name="Google Shape;2701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2" name="Google Shape;2702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3" name="Google Shape;2703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4" name="Google Shape;2704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5" name="Google Shape;2705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6" name="Google Shape;2706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7" name="Google Shape;2707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8" name="Google Shape;2708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9" name="Google Shape;2709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0" name="Google Shape;2710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1" name="Google Shape;2711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2" name="Google Shape;2712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3" name="Google Shape;2713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4" name="Google Shape;2714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5" name="Google Shape;2715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6" name="Google Shape;2716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7" name="Google Shape;2717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8" name="Google Shape;2718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9" name="Google Shape;2719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0" name="Google Shape;2720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1" name="Google Shape;2721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2" name="Google Shape;2722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3" name="Google Shape;2723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4" name="Google Shape;2724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5" name="Google Shape;2725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6" name="Google Shape;2726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7" name="Google Shape;2727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8" name="Google Shape;2728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9" name="Google Shape;2729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0" name="Google Shape;2730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1" name="Google Shape;2731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2" name="Google Shape;2732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3" name="Google Shape;2733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4" name="Google Shape;2734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5" name="Google Shape;2735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6" name="Google Shape;2736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7" name="Google Shape;2737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8" name="Google Shape;2738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9" name="Google Shape;2739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0" name="Google Shape;2740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1" name="Google Shape;2741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2" name="Google Shape;2742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3" name="Google Shape;2743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4" name="Google Shape;2744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5" name="Google Shape;2745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6" name="Google Shape;2746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7" name="Google Shape;2747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8" name="Google Shape;2748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9" name="Google Shape;2749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0" name="Google Shape;2750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1" name="Google Shape;2751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2" name="Google Shape;2752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3" name="Google Shape;2753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4" name="Google Shape;2754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5" name="Google Shape;2755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6" name="Google Shape;2756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7" name="Google Shape;2757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8" name="Google Shape;2758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9" name="Google Shape;2759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0" name="Google Shape;2760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1" name="Google Shape;2761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2" name="Google Shape;2762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3" name="Google Shape;2763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4" name="Google Shape;2764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5" name="Google Shape;2765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6" name="Google Shape;2766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7" name="Google Shape;2767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8" name="Google Shape;2768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9" name="Google Shape;2769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0" name="Google Shape;2770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1" name="Google Shape;2771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2" name="Google Shape;2772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3" name="Google Shape;2773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4" name="Google Shape;2774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5" name="Google Shape;2775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6" name="Google Shape;2776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7" name="Google Shape;2777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8" name="Google Shape;2778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9" name="Google Shape;2779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0" name="Google Shape;2780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1" name="Google Shape;2781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2" name="Google Shape;2782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3" name="Google Shape;2783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4" name="Google Shape;2784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5" name="Google Shape;2785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6" name="Google Shape;2786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7" name="Google Shape;2787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8" name="Google Shape;2788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9" name="Google Shape;2789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0" name="Google Shape;2790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1" name="Google Shape;2791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2" name="Google Shape;2792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3" name="Google Shape;2793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4" name="Google Shape;2794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5" name="Google Shape;2795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6" name="Google Shape;2796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7" name="Google Shape;2797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8" name="Google Shape;2798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9" name="Google Shape;2799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0" name="Google Shape;2800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1" name="Google Shape;2801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2" name="Google Shape;2802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3" name="Google Shape;2803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4" name="Google Shape;2804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5" name="Google Shape;2805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6" name="Google Shape;2806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7" name="Google Shape;2807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8" name="Google Shape;2808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9" name="Google Shape;2809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0" name="Google Shape;2810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1" name="Google Shape;2811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812" name="Google Shape;2812;p14"/>
          <p:cNvPicPr preferRelativeResize="0"/>
          <p:nvPr/>
        </p:nvPicPr>
        <p:blipFill rotWithShape="1">
          <a:blip r:embed="rId2">
            <a:alphaModFix amt="75000"/>
          </a:blip>
          <a:srcRect l="31058" t="57317" r="89"/>
          <a:stretch>
            <a:fillRect/>
          </a:stretch>
        </p:blipFill>
        <p:spPr>
          <a:xfrm rot="5400000">
            <a:off x="5664650" y="989363"/>
            <a:ext cx="4468725" cy="24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4"/>
          <p:cNvPicPr preferRelativeResize="0"/>
          <p:nvPr/>
        </p:nvPicPr>
        <p:blipFill rotWithShape="1">
          <a:blip r:embed="rId2">
            <a:alphaModFix amt="75000"/>
          </a:blip>
          <a:srcRect l="-6" t="-3" r="35544" b="60042"/>
          <a:stretch>
            <a:fillRect/>
          </a:stretch>
        </p:blipFill>
        <p:spPr>
          <a:xfrm rot="5400000">
            <a:off x="-989375" y="1664138"/>
            <a:ext cx="4468725" cy="2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14"/>
          <p:cNvSpPr txBox="1"/>
          <p:nvPr>
            <p:ph type="title"/>
          </p:nvPr>
        </p:nvSpPr>
        <p:spPr>
          <a:xfrm>
            <a:off x="1723950" y="3029844"/>
            <a:ext cx="5696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815" name="Google Shape;2815;p14"/>
          <p:cNvSpPr txBox="1"/>
          <p:nvPr>
            <p:ph type="subTitle" idx="1"/>
          </p:nvPr>
        </p:nvSpPr>
        <p:spPr>
          <a:xfrm>
            <a:off x="1723950" y="1732194"/>
            <a:ext cx="5696100" cy="11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7" name="Google Shape;2817;p15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2818" name="Google Shape;2818;p15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9" name="Google Shape;2819;p15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0" name="Google Shape;2820;p15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1" name="Google Shape;2821;p15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2" name="Google Shape;2822;p15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3" name="Google Shape;2823;p15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4" name="Google Shape;2824;p15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5" name="Google Shape;2825;p15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6" name="Google Shape;2826;p15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7" name="Google Shape;2827;p15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8" name="Google Shape;2828;p15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9" name="Google Shape;2829;p15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0" name="Google Shape;2830;p15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1" name="Google Shape;2831;p15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2" name="Google Shape;2832;p15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3" name="Google Shape;2833;p15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4" name="Google Shape;2834;p15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5" name="Google Shape;2835;p15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6" name="Google Shape;2836;p15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7" name="Google Shape;2837;p15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8" name="Google Shape;2838;p15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9" name="Google Shape;2839;p15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0" name="Google Shape;2840;p15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1" name="Google Shape;2841;p15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2" name="Google Shape;2842;p15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3" name="Google Shape;2843;p15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4" name="Google Shape;2844;p15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5" name="Google Shape;2845;p15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6" name="Google Shape;2846;p15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7" name="Google Shape;2847;p15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8" name="Google Shape;2848;p15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9" name="Google Shape;2849;p15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0" name="Google Shape;2850;p15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1" name="Google Shape;2851;p15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2" name="Google Shape;2852;p15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3" name="Google Shape;2853;p15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4" name="Google Shape;2854;p15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5" name="Google Shape;2855;p15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6" name="Google Shape;2856;p15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7" name="Google Shape;2857;p15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8" name="Google Shape;2858;p15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9" name="Google Shape;2859;p15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2860;p15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2861;p15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2862;p15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2863;p15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2864;p15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2865;p15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2866;p15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2867;p15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2868;p15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2869;p15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2870;p15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2871;p15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2872;p15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2873;p15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2874;p15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2875;p15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2876;p15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2877;p15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8" name="Google Shape;2878;p15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9" name="Google Shape;2879;p15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2880;p15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2881;p15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2882;p15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15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15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15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15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15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15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15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15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91" name="Google Shape;2891;p15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2892" name="Google Shape;2892;p15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15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15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15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15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15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15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15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15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15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15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15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2904;p15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2905;p15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2906;p15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2907;p15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2908;p15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2909;p15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2910;p15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2911;p15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2912;p15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2913;p15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4" name="Google Shape;2914;p15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2915;p15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2916;p15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2917;p15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2918;p15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2919;p15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2920;p15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2921;p15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2922;p15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2923;p15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2924;p15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2925;p15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2926;p15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2927;p15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2928;p15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p15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2930;p15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2931;p15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2932;p15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2933;p15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2934;p15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2935;p15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2936;p15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7" name="Google Shape;2937;p15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8" name="Google Shape;2938;p15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9" name="Google Shape;2939;p15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0" name="Google Shape;2940;p15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1" name="Google Shape;2941;p15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2" name="Google Shape;2942;p15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3" name="Google Shape;2943;p15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4" name="Google Shape;2944;p15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5" name="Google Shape;2945;p15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6" name="Google Shape;2946;p15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7" name="Google Shape;2947;p15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8" name="Google Shape;2948;p15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9" name="Google Shape;2949;p15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0" name="Google Shape;2950;p15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951" name="Google Shape;2951;p15"/>
          <p:cNvPicPr preferRelativeResize="0"/>
          <p:nvPr/>
        </p:nvPicPr>
        <p:blipFill rotWithShape="1">
          <a:blip r:embed="rId2">
            <a:alphaModFix amt="69000"/>
          </a:blip>
          <a:srcRect l="5052" t="-5641" r="25924" b="41971"/>
          <a:stretch>
            <a:fillRect/>
          </a:stretch>
        </p:blipFill>
        <p:spPr>
          <a:xfrm rot="10800000" flipH="1">
            <a:off x="6152900" y="-1"/>
            <a:ext cx="2991099" cy="24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5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>
            <a:fillRect/>
          </a:stretch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5"/>
          <p:cNvSpPr txBox="1"/>
          <p:nvPr>
            <p:ph type="body" idx="1"/>
          </p:nvPr>
        </p:nvSpPr>
        <p:spPr>
          <a:xfrm>
            <a:off x="4748375" y="1718549"/>
            <a:ext cx="3675600" cy="28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54" name="Google Shape;2954;p15"/>
          <p:cNvSpPr txBox="1"/>
          <p:nvPr>
            <p:ph type="body" idx="2"/>
          </p:nvPr>
        </p:nvSpPr>
        <p:spPr>
          <a:xfrm>
            <a:off x="720000" y="1098957"/>
            <a:ext cx="36756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9pPr>
          </a:lstStyle>
          <a:p/>
        </p:txBody>
      </p:sp>
      <p:sp>
        <p:nvSpPr>
          <p:cNvPr id="2955" name="Google Shape;2955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9" name="Google Shape;2959;p16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0" name="Google Shape;2960;p16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1" name="Google Shape;2961;p16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2" name="Google Shape;2962;p16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3" name="Google Shape;2963;p16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4" name="Google Shape;2964;p16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5" name="Google Shape;2965;p16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6" name="Google Shape;2966;p16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7" name="Google Shape;2967;p16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8" name="Google Shape;2968;p16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9" name="Google Shape;2969;p16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0" name="Google Shape;2970;p16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1" name="Google Shape;2971;p16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2" name="Google Shape;2972;p16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3" name="Google Shape;2973;p16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4" name="Google Shape;2974;p16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5" name="Google Shape;2975;p16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6" name="Google Shape;2976;p16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7" name="Google Shape;2977;p16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8" name="Google Shape;2978;p16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9" name="Google Shape;2979;p16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0" name="Google Shape;2980;p16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1" name="Google Shape;2981;p16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2" name="Google Shape;2982;p16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3" name="Google Shape;2983;p16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4" name="Google Shape;2984;p16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5" name="Google Shape;2985;p16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6" name="Google Shape;2986;p16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7" name="Google Shape;2987;p16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8" name="Google Shape;2988;p16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9" name="Google Shape;2989;p16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0" name="Google Shape;2990;p16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1" name="Google Shape;2991;p16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2" name="Google Shape;2992;p16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3" name="Google Shape;2993;p16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4" name="Google Shape;2994;p16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2995;p16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2996;p16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7" name="Google Shape;2997;p16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8" name="Google Shape;2998;p16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9" name="Google Shape;2999;p16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0" name="Google Shape;3000;p16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1" name="Google Shape;3001;p16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2" name="Google Shape;3002;p16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3" name="Google Shape;3003;p16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4" name="Google Shape;3004;p16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5" name="Google Shape;3005;p16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6" name="Google Shape;3006;p16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7" name="Google Shape;3007;p16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8" name="Google Shape;3008;p16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9" name="Google Shape;3009;p16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0" name="Google Shape;3010;p16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1" name="Google Shape;3011;p16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2" name="Google Shape;3012;p16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3" name="Google Shape;3013;p16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4" name="Google Shape;3014;p16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5" name="Google Shape;3015;p16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6" name="Google Shape;3016;p16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7" name="Google Shape;3017;p16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8" name="Google Shape;3018;p16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9" name="Google Shape;3019;p16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0" name="Google Shape;3020;p16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1" name="Google Shape;3021;p16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2" name="Google Shape;3022;p16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3" name="Google Shape;3023;p16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4" name="Google Shape;3024;p16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5" name="Google Shape;3025;p16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6" name="Google Shape;3026;p16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7" name="Google Shape;3027;p16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8" name="Google Shape;3028;p16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9" name="Google Shape;3029;p16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0" name="Google Shape;3030;p16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1" name="Google Shape;3031;p16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2" name="Google Shape;3032;p16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3" name="Google Shape;3033;p16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4" name="Google Shape;3034;p16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5" name="Google Shape;3035;p16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6" name="Google Shape;3036;p16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7" name="Google Shape;3037;p16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8" name="Google Shape;3038;p16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9" name="Google Shape;3039;p16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0" name="Google Shape;3040;p16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1" name="Google Shape;3041;p16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2" name="Google Shape;3042;p16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3" name="Google Shape;3043;p16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4" name="Google Shape;3044;p16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5" name="Google Shape;3045;p16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6" name="Google Shape;3046;p16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7" name="Google Shape;3047;p16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8" name="Google Shape;3048;p16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9" name="Google Shape;3049;p16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0" name="Google Shape;3050;p16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1" name="Google Shape;3051;p16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2" name="Google Shape;3052;p16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3053;p16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3054;p16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5" name="Google Shape;3055;p16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6" name="Google Shape;3056;p16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7" name="Google Shape;3057;p16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8" name="Google Shape;3058;p16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9" name="Google Shape;3059;p16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0" name="Google Shape;3060;p16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1" name="Google Shape;3061;p16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2" name="Google Shape;3062;p16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3" name="Google Shape;3063;p16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4" name="Google Shape;3064;p16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5" name="Google Shape;3065;p16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6" name="Google Shape;3066;p16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7" name="Google Shape;3067;p16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8" name="Google Shape;3068;p16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9" name="Google Shape;3069;p16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0" name="Google Shape;3070;p16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1" name="Google Shape;3071;p16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2" name="Google Shape;3072;p16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3" name="Google Shape;3073;p16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4" name="Google Shape;3074;p16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5" name="Google Shape;3075;p16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6" name="Google Shape;3076;p16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7" name="Google Shape;3077;p16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8" name="Google Shape;3078;p16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9" name="Google Shape;3079;p16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0" name="Google Shape;3080;p16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1" name="Google Shape;3081;p16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2" name="Google Shape;3082;p16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3" name="Google Shape;3083;p16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4" name="Google Shape;3084;p16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5" name="Google Shape;3085;p16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6" name="Google Shape;3086;p16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7" name="Google Shape;3087;p16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8" name="Google Shape;3088;p16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9" name="Google Shape;3089;p16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0" name="Google Shape;3090;p16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1" name="Google Shape;3091;p16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2" name="Google Shape;3092;p16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3" name="Google Shape;3093;p16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4" name="Google Shape;3094;p16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5" name="Google Shape;3095;p16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6" name="Google Shape;3096;p16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7" name="Google Shape;3097;p16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8" name="Google Shape;3098;p16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9" name="Google Shape;3099;p16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0" name="Google Shape;3100;p16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1" name="Google Shape;3101;p16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2" name="Google Shape;3102;p16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3" name="Google Shape;3103;p16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4" name="Google Shape;3104;p16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5" name="Google Shape;3105;p16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6" name="Google Shape;3106;p16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7" name="Google Shape;3107;p16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8" name="Google Shape;3108;p16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9" name="Google Shape;3109;p16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0" name="Google Shape;3110;p16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1" name="Google Shape;3111;p16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2" name="Google Shape;3112;p16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3" name="Google Shape;3113;p16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4" name="Google Shape;3114;p16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5" name="Google Shape;3115;p16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6" name="Google Shape;3116;p16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7" name="Google Shape;3117;p16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8" name="Google Shape;3118;p16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9" name="Google Shape;3119;p16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0" name="Google Shape;3120;p16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1" name="Google Shape;3121;p16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2" name="Google Shape;3122;p16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3" name="Google Shape;3123;p16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4" name="Google Shape;3124;p16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5" name="Google Shape;3125;p16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6" name="Google Shape;3126;p16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7" name="Google Shape;3127;p16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8" name="Google Shape;3128;p16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9" name="Google Shape;3129;p16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0" name="Google Shape;3130;p16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1" name="Google Shape;3131;p16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2" name="Google Shape;3132;p16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3" name="Google Shape;3133;p16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4" name="Google Shape;3134;p16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5" name="Google Shape;3135;p16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6" name="Google Shape;3136;p16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7" name="Google Shape;3137;p16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8" name="Google Shape;3138;p16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9" name="Google Shape;3139;p16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0" name="Google Shape;3140;p16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16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16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16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4" name="Google Shape;3144;p16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5" name="Google Shape;3145;p16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6" name="Google Shape;3146;p16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7" name="Google Shape;3147;p16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8" name="Google Shape;3148;p16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9" name="Google Shape;3149;p16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0" name="Google Shape;3150;p16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1" name="Google Shape;3151;p16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2" name="Google Shape;3152;p16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3" name="Google Shape;3153;p16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3154;p16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5" name="Google Shape;3155;p16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6" name="Google Shape;3156;p16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7" name="Google Shape;3157;p16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3158;p16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t="19313" r="41362" b="19313"/>
          <a:stretch>
            <a:fillRect/>
          </a:stretch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/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161" name="Google Shape;3161;p16"/>
          <p:cNvSpPr txBox="1"/>
          <p:nvPr>
            <p:ph type="subTitle" idx="1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2" name="Google Shape;3162;p16"/>
          <p:cNvSpPr txBox="1"/>
          <p:nvPr>
            <p:ph type="subTitle" idx="2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3" name="Google Shape;3163;p16"/>
          <p:cNvSpPr txBox="1"/>
          <p:nvPr>
            <p:ph type="subTitle" idx="3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4" name="Google Shape;3164;p16"/>
          <p:cNvSpPr txBox="1"/>
          <p:nvPr>
            <p:ph type="subTitle" idx="4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5" name="Google Shape;3165;p16"/>
          <p:cNvSpPr txBox="1"/>
          <p:nvPr>
            <p:ph type="subTitle" idx="5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6" name="Google Shape;3166;p16"/>
          <p:cNvSpPr txBox="1"/>
          <p:nvPr>
            <p:ph type="subTitle" idx="6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2"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8" name="Google Shape;3168;p17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3169" name="Google Shape;3169;p17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3170;p17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1" name="Google Shape;3171;p17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2" name="Google Shape;3172;p17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3" name="Google Shape;3173;p17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4" name="Google Shape;3174;p17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5" name="Google Shape;3175;p17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6" name="Google Shape;3176;p17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7" name="Google Shape;3177;p17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8" name="Google Shape;3178;p17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9" name="Google Shape;3179;p17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0" name="Google Shape;3180;p17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1" name="Google Shape;3181;p17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2" name="Google Shape;3182;p17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3" name="Google Shape;3183;p17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4" name="Google Shape;3184;p17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5" name="Google Shape;3185;p17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6" name="Google Shape;3186;p17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7" name="Google Shape;3187;p17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8" name="Google Shape;3188;p17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9" name="Google Shape;3189;p17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0" name="Google Shape;3190;p17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1" name="Google Shape;3191;p17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2" name="Google Shape;3192;p17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3" name="Google Shape;3193;p17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4" name="Google Shape;3194;p17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5" name="Google Shape;3195;p17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6" name="Google Shape;3196;p17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7" name="Google Shape;3197;p17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8" name="Google Shape;3198;p17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9" name="Google Shape;3199;p17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0" name="Google Shape;3200;p17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1" name="Google Shape;3201;p17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2" name="Google Shape;3202;p17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3" name="Google Shape;3203;p17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4" name="Google Shape;3204;p17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5" name="Google Shape;3205;p17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6" name="Google Shape;3206;p17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7" name="Google Shape;3207;p17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8" name="Google Shape;3208;p17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9" name="Google Shape;3209;p17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0" name="Google Shape;3210;p17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1" name="Google Shape;3211;p17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2" name="Google Shape;3212;p17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3" name="Google Shape;3213;p17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4" name="Google Shape;3214;p17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5" name="Google Shape;3215;p17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6" name="Google Shape;3216;p17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7" name="Google Shape;3217;p17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8" name="Google Shape;3218;p17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9" name="Google Shape;3219;p17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0" name="Google Shape;3220;p17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1" name="Google Shape;3221;p17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2" name="Google Shape;3222;p17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3" name="Google Shape;3223;p17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4" name="Google Shape;3224;p17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5" name="Google Shape;3225;p17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6" name="Google Shape;3226;p17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7" name="Google Shape;3227;p17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8" name="Google Shape;3228;p17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9" name="Google Shape;3229;p17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0" name="Google Shape;3230;p17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1" name="Google Shape;3231;p17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2" name="Google Shape;3232;p17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3" name="Google Shape;3233;p17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4" name="Google Shape;3234;p17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5" name="Google Shape;3235;p17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6" name="Google Shape;3236;p17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7" name="Google Shape;3237;p17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8" name="Google Shape;3238;p17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9" name="Google Shape;3239;p17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0" name="Google Shape;3240;p17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1" name="Google Shape;3241;p17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2" name="Google Shape;3242;p17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3" name="Google Shape;3243;p17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4" name="Google Shape;3244;p17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5" name="Google Shape;3245;p17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6" name="Google Shape;3246;p17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7" name="Google Shape;3247;p17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8" name="Google Shape;3248;p17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9" name="Google Shape;3249;p17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0" name="Google Shape;3250;p17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1" name="Google Shape;3251;p17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2" name="Google Shape;3252;p17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3" name="Google Shape;3253;p17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4" name="Google Shape;3254;p17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5" name="Google Shape;3255;p17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6" name="Google Shape;3256;p17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7" name="Google Shape;3257;p17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8" name="Google Shape;3258;p17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9" name="Google Shape;3259;p17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0" name="Google Shape;3260;p17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1" name="Google Shape;3261;p17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2" name="Google Shape;3262;p17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17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17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17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17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17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17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17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17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17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17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17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17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17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17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7" name="Google Shape;3277;p17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8" name="Google Shape;3278;p17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9" name="Google Shape;3279;p17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0" name="Google Shape;3280;p17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1" name="Google Shape;3281;p17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2" name="Google Shape;3282;p17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3" name="Google Shape;3283;p17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4" name="Google Shape;3284;p17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5" name="Google Shape;3285;p17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6" name="Google Shape;3286;p17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7" name="Google Shape;3287;p17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8" name="Google Shape;3288;p17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9" name="Google Shape;3289;p17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0" name="Google Shape;3290;p17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1" name="Google Shape;3291;p17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2" name="Google Shape;3292;p17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3" name="Google Shape;3293;p17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4" name="Google Shape;3294;p17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5" name="Google Shape;3295;p17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6" name="Google Shape;3296;p17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7" name="Google Shape;3297;p17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8" name="Google Shape;3298;p17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9" name="Google Shape;3299;p17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0" name="Google Shape;3300;p17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1" name="Google Shape;3301;p17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2" name="Google Shape;3302;p17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3" name="Google Shape;3303;p17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4" name="Google Shape;3304;p17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5" name="Google Shape;3305;p17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6" name="Google Shape;3306;p17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7" name="Google Shape;3307;p17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8" name="Google Shape;3308;p17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9" name="Google Shape;3309;p17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0" name="Google Shape;3310;p17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1" name="Google Shape;3311;p17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2" name="Google Shape;3312;p17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3" name="Google Shape;3313;p17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4" name="Google Shape;3314;p17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5" name="Google Shape;3315;p17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6" name="Google Shape;3316;p17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7" name="Google Shape;3317;p17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8" name="Google Shape;3318;p17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9" name="Google Shape;3319;p17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0" name="Google Shape;3320;p17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1" name="Google Shape;3321;p17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2" name="Google Shape;3322;p17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3" name="Google Shape;3323;p17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4" name="Google Shape;3324;p17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5" name="Google Shape;3325;p17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6" name="Google Shape;3326;p17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7" name="Google Shape;3327;p17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8" name="Google Shape;3328;p17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9" name="Google Shape;3329;p17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0" name="Google Shape;3330;p17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1" name="Google Shape;3331;p17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2" name="Google Shape;3332;p17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3" name="Google Shape;3333;p17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4" name="Google Shape;3334;p17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5" name="Google Shape;3335;p17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6" name="Google Shape;3336;p17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7" name="Google Shape;3337;p17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8" name="Google Shape;3338;p17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9" name="Google Shape;3339;p17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0" name="Google Shape;3340;p17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1" name="Google Shape;3341;p17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2" name="Google Shape;3342;p17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3" name="Google Shape;3343;p17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4" name="Google Shape;3344;p17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5" name="Google Shape;3345;p17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6" name="Google Shape;3346;p17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7" name="Google Shape;3347;p17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8" name="Google Shape;3348;p17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9" name="Google Shape;3349;p17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0" name="Google Shape;3350;p17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1" name="Google Shape;3351;p17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2" name="Google Shape;3352;p17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3" name="Google Shape;3353;p17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4" name="Google Shape;3354;p17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5" name="Google Shape;3355;p17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6" name="Google Shape;3356;p17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7" name="Google Shape;3357;p17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8" name="Google Shape;3358;p17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9" name="Google Shape;3359;p17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0" name="Google Shape;3360;p17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1" name="Google Shape;3361;p17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2" name="Google Shape;3362;p17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3" name="Google Shape;3363;p17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4" name="Google Shape;3364;p17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5" name="Google Shape;3365;p17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6" name="Google Shape;3366;p17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7" name="Google Shape;3367;p17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8" name="Google Shape;3368;p17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9" name="Google Shape;3369;p17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70" name="Google Shape;3370;p17"/>
          <p:cNvPicPr preferRelativeResize="0"/>
          <p:nvPr/>
        </p:nvPicPr>
        <p:blipFill rotWithShape="1">
          <a:blip r:embed="rId2">
            <a:alphaModFix amt="80000"/>
          </a:blip>
          <a:srcRect l="31740" t="19313" b="19313"/>
          <a:stretch>
            <a:fillRect/>
          </a:stretch>
        </p:blipFill>
        <p:spPr>
          <a:xfrm>
            <a:off x="0" y="0"/>
            <a:ext cx="64868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Google Shape;3371;p17"/>
          <p:cNvSpPr txBox="1"/>
          <p:nvPr>
            <p:ph type="title"/>
          </p:nvPr>
        </p:nvSpPr>
        <p:spPr>
          <a:xfrm>
            <a:off x="4576850" y="387600"/>
            <a:ext cx="3847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372" name="Google Shape;3372;p17"/>
          <p:cNvSpPr txBox="1"/>
          <p:nvPr>
            <p:ph type="subTitle" idx="1"/>
          </p:nvPr>
        </p:nvSpPr>
        <p:spPr>
          <a:xfrm flipH="1">
            <a:off x="4558872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3" name="Google Shape;3373;p17"/>
          <p:cNvSpPr txBox="1"/>
          <p:nvPr>
            <p:ph type="subTitle" idx="2"/>
          </p:nvPr>
        </p:nvSpPr>
        <p:spPr>
          <a:xfrm flipH="1">
            <a:off x="4576845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4" name="Google Shape;3374;p17"/>
          <p:cNvSpPr txBox="1"/>
          <p:nvPr>
            <p:ph type="subTitle" idx="3"/>
          </p:nvPr>
        </p:nvSpPr>
        <p:spPr>
          <a:xfrm flipH="1">
            <a:off x="4576845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5" name="Google Shape;3375;p17"/>
          <p:cNvSpPr txBox="1"/>
          <p:nvPr>
            <p:ph type="subTitle" idx="4"/>
          </p:nvPr>
        </p:nvSpPr>
        <p:spPr>
          <a:xfrm flipH="1">
            <a:off x="4576845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6" name="Google Shape;3376;p17"/>
          <p:cNvSpPr txBox="1"/>
          <p:nvPr>
            <p:ph type="subTitle" idx="5"/>
          </p:nvPr>
        </p:nvSpPr>
        <p:spPr>
          <a:xfrm flipH="1">
            <a:off x="4576845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7" name="Google Shape;3377;p17"/>
          <p:cNvSpPr txBox="1"/>
          <p:nvPr>
            <p:ph type="subTitle" idx="6"/>
          </p:nvPr>
        </p:nvSpPr>
        <p:spPr>
          <a:xfrm flipH="1">
            <a:off x="4576845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18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3380" name="Google Shape;3380;p18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1" name="Google Shape;3381;p18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2" name="Google Shape;3382;p18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3" name="Google Shape;3383;p18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4" name="Google Shape;3384;p18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5" name="Google Shape;3385;p18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6" name="Google Shape;3386;p18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7" name="Google Shape;3387;p18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8" name="Google Shape;3388;p18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9" name="Google Shape;3389;p18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0" name="Google Shape;3390;p18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1" name="Google Shape;3391;p18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2" name="Google Shape;3392;p18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3" name="Google Shape;3393;p18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4" name="Google Shape;3394;p18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5" name="Google Shape;3395;p18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6" name="Google Shape;3396;p18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7" name="Google Shape;3397;p18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8" name="Google Shape;3398;p18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9" name="Google Shape;3399;p18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0" name="Google Shape;3400;p18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1" name="Google Shape;3401;p18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2" name="Google Shape;3402;p18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3" name="Google Shape;3403;p18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4" name="Google Shape;3404;p18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5" name="Google Shape;3405;p18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6" name="Google Shape;3406;p18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7" name="Google Shape;3407;p18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8" name="Google Shape;3408;p18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9" name="Google Shape;3409;p18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0" name="Google Shape;3410;p18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1" name="Google Shape;3411;p18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2" name="Google Shape;3412;p18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3" name="Google Shape;3413;p18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4" name="Google Shape;3414;p18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5" name="Google Shape;3415;p18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6" name="Google Shape;3416;p18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7" name="Google Shape;3417;p18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8" name="Google Shape;3418;p18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9" name="Google Shape;3419;p18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0" name="Google Shape;3420;p18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3421;p18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3422;p18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3423;p18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3424;p18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3425;p18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3426;p18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3427;p18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3428;p18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3429;p18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3430;p18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3431;p18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3432;p18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3433;p18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3434;p18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3435;p18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3436;p18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3437;p18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3438;p18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3439;p18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3440;p18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3441;p18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3442;p18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3443;p18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3444;p18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3445;p18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3446;p18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3447;p18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3448;p18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3449;p18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3450;p18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3451;p18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3452;p18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3453;p18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3454;p18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5" name="Google Shape;3455;p18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6" name="Google Shape;3456;p18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3457;p18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3458;p18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3459;p18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3460;p18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3461;p18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3462;p18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3463;p18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3464;p18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3465;p18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3466;p18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3467;p18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3468;p18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3469;p18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3470;p18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3471;p18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3472;p18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3473;p18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3474;p18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75" name="Google Shape;3475;p18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3476" name="Google Shape;3476;p1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3477;p1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3478;p1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3479;p1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3480;p1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3481;p1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3482;p1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3483;p1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3484;p1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3485;p1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3486;p1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3487;p1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3488;p1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3489;p1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3490;p1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3491;p1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3492;p1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3493;p1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3494;p1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3495;p1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3496;p1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3497;p1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3498;p1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3499;p1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3500;p1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3501;p1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1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1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1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1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1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1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1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1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1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3511;p1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3512;p1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3513;p1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1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1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1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1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1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1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1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1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1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3" name="Google Shape;3523;p1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4" name="Google Shape;3524;p1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5" name="Google Shape;3525;p1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6" name="Google Shape;3526;p1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7" name="Google Shape;3527;p1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1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9" name="Google Shape;3529;p1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0" name="Google Shape;3530;p1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1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1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1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1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1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1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1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1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1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1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1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3542;p1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3543;p1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3544;p1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5" name="Google Shape;3545;p1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6" name="Google Shape;3546;p1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7" name="Google Shape;3547;p1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8" name="Google Shape;3548;p1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9" name="Google Shape;3549;p1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0" name="Google Shape;3550;p1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1" name="Google Shape;3551;p1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2" name="Google Shape;3552;p1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3" name="Google Shape;3553;p1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4" name="Google Shape;3554;p1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5" name="Google Shape;3555;p1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6" name="Google Shape;3556;p1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7" name="Google Shape;3557;p1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8" name="Google Shape;3558;p1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9" name="Google Shape;3559;p1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0" name="Google Shape;3560;p1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1" name="Google Shape;3561;p1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2" name="Google Shape;3562;p1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3" name="Google Shape;3563;p1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4" name="Google Shape;3564;p1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5" name="Google Shape;3565;p1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6" name="Google Shape;3566;p1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7" name="Google Shape;3567;p1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8" name="Google Shape;3568;p1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9" name="Google Shape;3569;p1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0" name="Google Shape;3570;p1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1" name="Google Shape;3571;p1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2" name="Google Shape;3572;p1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3" name="Google Shape;3573;p1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4" name="Google Shape;3574;p1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5" name="Google Shape;3575;p1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6" name="Google Shape;3576;p1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7" name="Google Shape;3577;p1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8" name="Google Shape;3578;p1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9" name="Google Shape;3579;p1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0" name="Google Shape;3580;p1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1" name="Google Shape;3581;p1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2" name="Google Shape;3582;p1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3" name="Google Shape;3583;p1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584" name="Google Shape;3584;p18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>
            <a:fillRect/>
          </a:stretch>
        </p:blipFill>
        <p:spPr>
          <a:xfrm flipH="1">
            <a:off x="6215099" y="-1"/>
            <a:ext cx="2939576" cy="19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8"/>
          <p:cNvPicPr preferRelativeResize="0"/>
          <p:nvPr/>
        </p:nvPicPr>
        <p:blipFill rotWithShape="1">
          <a:blip r:embed="rId2">
            <a:alphaModFix amt="74000"/>
          </a:blip>
          <a:srcRect l="3488" t="-5742" r="55810" b="65301"/>
          <a:stretch>
            <a:fillRect/>
          </a:stretch>
        </p:blipFill>
        <p:spPr>
          <a:xfrm flipH="1">
            <a:off x="0" y="3063349"/>
            <a:ext cx="2289250" cy="20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8"/>
          <p:cNvSpPr txBox="1"/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87" name="Google Shape;3587;p18"/>
          <p:cNvSpPr txBox="1"/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88" name="Google Shape;3588;p18"/>
          <p:cNvSpPr txBox="1"/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89" name="Google Shape;3589;p18"/>
          <p:cNvSpPr txBox="1"/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0" name="Google Shape;3590;p18"/>
          <p:cNvSpPr txBox="1"/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91" name="Google Shape;3591;p18"/>
          <p:cNvSpPr txBox="1"/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2" name="Google Shape;3592;p1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"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oogle Shape;3594;p19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595" name="Google Shape;3595;p19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596" name="Google Shape;3596;p1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7" name="Google Shape;3597;p1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8" name="Google Shape;3598;p1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9" name="Google Shape;3599;p1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0" name="Google Shape;3600;p1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1" name="Google Shape;3601;p1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2" name="Google Shape;3602;p1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3" name="Google Shape;3603;p1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4" name="Google Shape;3604;p1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5" name="Google Shape;3605;p1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6" name="Google Shape;3606;p1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7" name="Google Shape;3607;p1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8" name="Google Shape;3608;p1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1" name="Google Shape;3611;p1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2" name="Google Shape;3612;p1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3" name="Google Shape;3613;p1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4" name="Google Shape;3614;p1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5" name="Google Shape;3615;p1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0" name="Google Shape;3620;p1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1" name="Google Shape;3621;p1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2" name="Google Shape;3622;p1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3" name="Google Shape;3623;p1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4" name="Google Shape;3624;p1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5" name="Google Shape;3625;p1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6" name="Google Shape;3626;p1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7" name="Google Shape;3627;p1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8" name="Google Shape;3628;p1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9" name="Google Shape;3629;p1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0" name="Google Shape;3630;p1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1" name="Google Shape;3631;p1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2" name="Google Shape;3632;p1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3" name="Google Shape;3633;p1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34" name="Google Shape;3634;p19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635" name="Google Shape;3635;p1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6" name="Google Shape;3636;p1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7" name="Google Shape;3637;p1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8" name="Google Shape;3638;p1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9" name="Google Shape;3639;p1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0" name="Google Shape;3640;p1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1" name="Google Shape;3641;p1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2" name="Google Shape;3642;p1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3" name="Google Shape;3643;p1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4" name="Google Shape;3644;p1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5" name="Google Shape;3645;p1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6" name="Google Shape;3646;p1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7" name="Google Shape;3647;p1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8" name="Google Shape;3648;p1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9" name="Google Shape;3649;p1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0" name="Google Shape;3650;p1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1" name="Google Shape;3651;p1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2" name="Google Shape;3652;p1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3" name="Google Shape;3653;p1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4" name="Google Shape;3654;p1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5" name="Google Shape;3655;p1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6" name="Google Shape;3656;p1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7" name="Google Shape;3657;p1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8" name="Google Shape;3658;p1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9" name="Google Shape;3659;p1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0" name="Google Shape;3660;p1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1" name="Google Shape;3661;p1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2" name="Google Shape;3662;p1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3" name="Google Shape;3663;p1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4" name="Google Shape;3664;p1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5" name="Google Shape;3665;p1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6" name="Google Shape;3666;p1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7" name="Google Shape;3667;p1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8" name="Google Shape;3668;p1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9" name="Google Shape;3669;p1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0" name="Google Shape;3670;p1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1" name="Google Shape;3671;p1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2" name="Google Shape;3672;p1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3" name="Google Shape;3673;p1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4" name="Google Shape;3674;p1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5" name="Google Shape;3675;p1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6" name="Google Shape;3676;p1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7" name="Google Shape;3677;p1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8" name="Google Shape;3678;p1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9" name="Google Shape;3679;p1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0" name="Google Shape;3680;p1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1" name="Google Shape;3681;p1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3" name="Google Shape;3683;p1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4" name="Google Shape;3684;p1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5" name="Google Shape;3685;p1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6" name="Google Shape;3686;p1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7" name="Google Shape;3687;p1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688" name="Google Shape;3688;p19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pic>
          <p:nvPicPr>
            <p:cNvPr id="3689" name="Google Shape;3689;p19"/>
            <p:cNvPicPr preferRelativeResize="0"/>
            <p:nvPr/>
          </p:nvPicPr>
          <p:blipFill rotWithShape="1">
            <a:blip r:embed="rId2">
              <a:alphaModFix amt="76000"/>
            </a:blip>
            <a:srcRect l="45100" b="48883"/>
            <a:stretch>
              <a:fillRect/>
            </a:stretch>
          </p:blipFill>
          <p:spPr>
            <a:xfrm>
              <a:off x="0" y="3254425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19"/>
            <p:cNvPicPr preferRelativeResize="0"/>
            <p:nvPr/>
          </p:nvPicPr>
          <p:blipFill rotWithShape="1">
            <a:blip r:embed="rId2">
              <a:alphaModFix amt="76000"/>
            </a:blip>
            <a:srcRect t="48883" r="45100"/>
            <a:stretch>
              <a:fillRect/>
            </a:stretch>
          </p:blipFill>
          <p:spPr>
            <a:xfrm>
              <a:off x="6842300" y="0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1" name="Google Shape;3691;p19"/>
          <p:cNvSpPr txBox="1"/>
          <p:nvPr>
            <p:ph type="subTitle" idx="1"/>
          </p:nvPr>
        </p:nvSpPr>
        <p:spPr>
          <a:xfrm>
            <a:off x="7200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2" name="Google Shape;3692;p19"/>
          <p:cNvSpPr txBox="1"/>
          <p:nvPr>
            <p:ph type="subTitle" idx="2"/>
          </p:nvPr>
        </p:nvSpPr>
        <p:spPr>
          <a:xfrm>
            <a:off x="7200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3" name="Google Shape;3693;p19"/>
          <p:cNvSpPr txBox="1"/>
          <p:nvPr>
            <p:ph type="subTitle" idx="3"/>
          </p:nvPr>
        </p:nvSpPr>
        <p:spPr>
          <a:xfrm>
            <a:off x="27187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4" name="Google Shape;3694;p19"/>
          <p:cNvSpPr txBox="1"/>
          <p:nvPr>
            <p:ph type="subTitle" idx="4"/>
          </p:nvPr>
        </p:nvSpPr>
        <p:spPr>
          <a:xfrm>
            <a:off x="27187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5" name="Google Shape;3695;p19"/>
          <p:cNvSpPr txBox="1"/>
          <p:nvPr>
            <p:ph type="subTitle" idx="5"/>
          </p:nvPr>
        </p:nvSpPr>
        <p:spPr>
          <a:xfrm>
            <a:off x="47174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6" name="Google Shape;3696;p19"/>
          <p:cNvSpPr txBox="1"/>
          <p:nvPr>
            <p:ph type="subTitle" idx="6"/>
          </p:nvPr>
        </p:nvSpPr>
        <p:spPr>
          <a:xfrm>
            <a:off x="47174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7" name="Google Shape;3697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698" name="Google Shape;3698;p19"/>
          <p:cNvSpPr txBox="1"/>
          <p:nvPr>
            <p:ph type="subTitle" idx="7"/>
          </p:nvPr>
        </p:nvSpPr>
        <p:spPr>
          <a:xfrm>
            <a:off x="67161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9" name="Google Shape;3699;p19"/>
          <p:cNvSpPr txBox="1"/>
          <p:nvPr>
            <p:ph type="subTitle" idx="8"/>
          </p:nvPr>
        </p:nvSpPr>
        <p:spPr>
          <a:xfrm>
            <a:off x="67161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700" name="Google Shape;3700;p19"/>
          <p:cNvSpPr txBox="1"/>
          <p:nvPr>
            <p:ph type="title" idx="9" hasCustomPrompt="1"/>
          </p:nvPr>
        </p:nvSpPr>
        <p:spPr>
          <a:xfrm>
            <a:off x="11899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1" name="Google Shape;3701;p19"/>
          <p:cNvSpPr txBox="1"/>
          <p:nvPr>
            <p:ph type="title" idx="13" hasCustomPrompt="1"/>
          </p:nvPr>
        </p:nvSpPr>
        <p:spPr>
          <a:xfrm>
            <a:off x="31886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2" name="Google Shape;3702;p19"/>
          <p:cNvSpPr txBox="1"/>
          <p:nvPr>
            <p:ph type="title" idx="14" hasCustomPrompt="1"/>
          </p:nvPr>
        </p:nvSpPr>
        <p:spPr>
          <a:xfrm>
            <a:off x="51873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3" name="Google Shape;3703;p19"/>
          <p:cNvSpPr txBox="1"/>
          <p:nvPr>
            <p:ph type="title" idx="15" hasCustomPrompt="1"/>
          </p:nvPr>
        </p:nvSpPr>
        <p:spPr>
          <a:xfrm>
            <a:off x="71860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>
            <a:fillRect/>
          </a:stretch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l="45100" b="48883"/>
          <a:stretch>
            <a:fillRect/>
          </a:stretch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/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2" name="Google Shape;3802;p20"/>
          <p:cNvSpPr txBox="1"/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3" name="Google Shape;3803;p20"/>
          <p:cNvSpPr txBox="1"/>
          <p:nvPr>
            <p:ph type="subTitle" idx="3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4" name="Google Shape;3804;p20"/>
          <p:cNvSpPr txBox="1"/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5" name="Google Shape;3805;p20"/>
          <p:cNvSpPr txBox="1"/>
          <p:nvPr>
            <p:ph type="subTitle" idx="5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6" name="Google Shape;3806;p20"/>
          <p:cNvSpPr txBox="1"/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7" name="Google Shape;3807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808" name="Google Shape;3808;p20"/>
          <p:cNvSpPr txBox="1"/>
          <p:nvPr>
            <p:ph type="subTitle" idx="7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9" name="Google Shape;3809;p20"/>
          <p:cNvSpPr txBox="1"/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0" name="Google Shape;3810;p20"/>
          <p:cNvSpPr txBox="1"/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11" name="Google Shape;3811;p20"/>
          <p:cNvSpPr txBox="1"/>
          <p:nvPr>
            <p:ph type="subTitle" idx="13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2" name="Google Shape;3812;p20"/>
          <p:cNvSpPr txBox="1"/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13" name="Google Shape;3813;p20"/>
          <p:cNvSpPr txBox="1"/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341" name="Google Shape;341;p3"/>
            <p:cNvGrpSpPr/>
            <p:nvPr/>
          </p:nvGrpSpPr>
          <p:grpSpPr>
            <a:xfrm flipH="1">
              <a:off x="-529139" y="21377"/>
              <a:ext cx="1890166" cy="5100745"/>
              <a:chOff x="8308628" y="167576"/>
              <a:chExt cx="1890166" cy="5100745"/>
            </a:xfrm>
          </p:grpSpPr>
          <p:sp>
            <p:nvSpPr>
              <p:cNvPr id="342" name="Google Shape;342;p3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5" name="Google Shape;465;p3"/>
            <p:cNvGrpSpPr/>
            <p:nvPr/>
          </p:nvGrpSpPr>
          <p:grpSpPr>
            <a:xfrm flipH="1">
              <a:off x="6613924" y="21377"/>
              <a:ext cx="3059215" cy="5100745"/>
              <a:chOff x="-3483" y="167576"/>
              <a:chExt cx="3059215" cy="5100745"/>
            </a:xfrm>
          </p:grpSpPr>
          <p:sp>
            <p:nvSpPr>
              <p:cNvPr id="466" name="Google Shape;466;p3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667" name="Google Shape;667;p3"/>
          <p:cNvPicPr preferRelativeResize="0"/>
          <p:nvPr/>
        </p:nvPicPr>
        <p:blipFill rotWithShape="1">
          <a:blip r:embed="rId2">
            <a:alphaModFix amt="75000"/>
          </a:blip>
          <a:srcRect t="20142" r="24857" b="20142"/>
          <a:stretch>
            <a:fillRect/>
          </a:stretch>
        </p:blipFill>
        <p:spPr>
          <a:xfrm>
            <a:off x="3396500" y="0"/>
            <a:ext cx="57475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69" name="Google Shape;669;p3"/>
          <p:cNvSpPr txBox="1"/>
          <p:nvPr>
            <p:ph type="title" idx="2" hasCustomPrompt="1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0" name="Google Shape;670;p3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21"/>
          <p:cNvSpPr txBox="1"/>
          <p:nvPr>
            <p:ph type="title" hasCustomPrompt="1"/>
          </p:nvPr>
        </p:nvSpPr>
        <p:spPr>
          <a:xfrm>
            <a:off x="121997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816" name="Google Shape;3816;p21"/>
          <p:cNvSpPr txBox="1"/>
          <p:nvPr>
            <p:ph type="subTitle" idx="1"/>
          </p:nvPr>
        </p:nvSpPr>
        <p:spPr>
          <a:xfrm>
            <a:off x="1219970" y="3458623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7" name="Google Shape;3817;p21"/>
          <p:cNvSpPr txBox="1"/>
          <p:nvPr>
            <p:ph type="title" idx="2" hasCustomPrompt="1"/>
          </p:nvPr>
        </p:nvSpPr>
        <p:spPr>
          <a:xfrm>
            <a:off x="507073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8" name="Google Shape;3818;p21"/>
          <p:cNvSpPr txBox="1"/>
          <p:nvPr>
            <p:ph type="subTitle" idx="3"/>
          </p:nvPr>
        </p:nvSpPr>
        <p:spPr>
          <a:xfrm>
            <a:off x="5070730" y="3458631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3819" name="Google Shape;3819;p21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3820" name="Google Shape;3820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1" name="Google Shape;3821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2" name="Google Shape;3822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3" name="Google Shape;3823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4" name="Google Shape;3824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5" name="Google Shape;3825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3826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7" name="Google Shape;3827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8" name="Google Shape;3828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9" name="Google Shape;3829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0" name="Google Shape;3830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3831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3832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3" name="Google Shape;3833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4" name="Google Shape;3834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3835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3836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7" name="Google Shape;3837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8" name="Google Shape;3838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3839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0" name="Google Shape;3840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1" name="Google Shape;3841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2" name="Google Shape;3842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3" name="Google Shape;3843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3844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3845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6" name="Google Shape;3846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7" name="Google Shape;3847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8" name="Google Shape;3848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9" name="Google Shape;3849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0" name="Google Shape;3850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1" name="Google Shape;3851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2" name="Google Shape;3852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3" name="Google Shape;3853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4" name="Google Shape;3854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5" name="Google Shape;3855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6" name="Google Shape;3856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7" name="Google Shape;3857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8" name="Google Shape;3858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9" name="Google Shape;3859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0" name="Google Shape;3860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1" name="Google Shape;3861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2" name="Google Shape;3862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3" name="Google Shape;3863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4" name="Google Shape;3864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5" name="Google Shape;3865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6" name="Google Shape;3866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7" name="Google Shape;3867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8" name="Google Shape;3868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9" name="Google Shape;3869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0" name="Google Shape;3870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1" name="Google Shape;3871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2" name="Google Shape;3872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3" name="Google Shape;3873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4" name="Google Shape;3874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5" name="Google Shape;3875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6" name="Google Shape;3876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7" name="Google Shape;3877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8" name="Google Shape;3878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9" name="Google Shape;3879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0" name="Google Shape;3880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1" name="Google Shape;3881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2" name="Google Shape;3882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3" name="Google Shape;3883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4" name="Google Shape;3884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5" name="Google Shape;3885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6" name="Google Shape;3886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7" name="Google Shape;3887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8" name="Google Shape;3888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9" name="Google Shape;3889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0" name="Google Shape;3890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1" name="Google Shape;3891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2" name="Google Shape;3892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3" name="Google Shape;3893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4" name="Google Shape;3894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5" name="Google Shape;3895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6" name="Google Shape;3896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7" name="Google Shape;3897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8" name="Google Shape;3898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9" name="Google Shape;3899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0" name="Google Shape;3900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1" name="Google Shape;3901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2" name="Google Shape;3902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3" name="Google Shape;3903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4" name="Google Shape;3904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5" name="Google Shape;3905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6" name="Google Shape;3906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7" name="Google Shape;3907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8" name="Google Shape;3908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9" name="Google Shape;3909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0" name="Google Shape;3910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1" name="Google Shape;3911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2" name="Google Shape;3912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3" name="Google Shape;3913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4" name="Google Shape;3914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5" name="Google Shape;3915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6" name="Google Shape;3916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7" name="Google Shape;3917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8" name="Google Shape;3918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9" name="Google Shape;3919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0" name="Google Shape;3920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1" name="Google Shape;3921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2" name="Google Shape;3922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3" name="Google Shape;3923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4" name="Google Shape;3924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5" name="Google Shape;3925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6" name="Google Shape;3926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7" name="Google Shape;3927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8" name="Google Shape;3928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9" name="Google Shape;3929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0" name="Google Shape;3930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1" name="Google Shape;3931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2" name="Google Shape;3932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3" name="Google Shape;3933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4" name="Google Shape;3934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5" name="Google Shape;3935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6" name="Google Shape;3936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7" name="Google Shape;3937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8" name="Google Shape;3938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9" name="Google Shape;3939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0" name="Google Shape;3940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1" name="Google Shape;3941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2" name="Google Shape;3942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43" name="Google Shape;3943;p21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3944" name="Google Shape;3944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5" name="Google Shape;3945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6" name="Google Shape;3946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7" name="Google Shape;3947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8" name="Google Shape;3948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9" name="Google Shape;3949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0" name="Google Shape;3950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1" name="Google Shape;3951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2" name="Google Shape;3952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3" name="Google Shape;3953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4" name="Google Shape;3954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5" name="Google Shape;3955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6" name="Google Shape;3956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7" name="Google Shape;3957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8" name="Google Shape;3958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9" name="Google Shape;3959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0" name="Google Shape;3960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1" name="Google Shape;3961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2" name="Google Shape;3962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3" name="Google Shape;3963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4" name="Google Shape;3964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5" name="Google Shape;3965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6" name="Google Shape;3966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7" name="Google Shape;3967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8" name="Google Shape;3968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9" name="Google Shape;3969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0" name="Google Shape;3970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1" name="Google Shape;3971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2" name="Google Shape;3972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3" name="Google Shape;3973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4" name="Google Shape;3974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5" name="Google Shape;3975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6" name="Google Shape;3976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7" name="Google Shape;3977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8" name="Google Shape;3978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9" name="Google Shape;3979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0" name="Google Shape;3980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1" name="Google Shape;3981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2" name="Google Shape;3982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3" name="Google Shape;3983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4" name="Google Shape;3984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5" name="Google Shape;3985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6" name="Google Shape;3986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7" name="Google Shape;3987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8" name="Google Shape;3988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9" name="Google Shape;3989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0" name="Google Shape;3990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1" name="Google Shape;3991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2" name="Google Shape;3992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3" name="Google Shape;3993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4" name="Google Shape;3994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5" name="Google Shape;3995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6" name="Google Shape;3996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7" name="Google Shape;3997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8" name="Google Shape;3998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9" name="Google Shape;3999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0" name="Google Shape;4000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1" name="Google Shape;4001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2" name="Google Shape;4002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3" name="Google Shape;4003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4" name="Google Shape;4004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5" name="Google Shape;4005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6" name="Google Shape;4006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7" name="Google Shape;4007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8" name="Google Shape;4008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9" name="Google Shape;4009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0" name="Google Shape;4010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1" name="Google Shape;4011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2" name="Google Shape;4012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3" name="Google Shape;4013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4" name="Google Shape;4014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5" name="Google Shape;4015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6" name="Google Shape;4016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7" name="Google Shape;4017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8" name="Google Shape;4018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9" name="Google Shape;4019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0" name="Google Shape;4020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1" name="Google Shape;4021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2" name="Google Shape;4022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3" name="Google Shape;4023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4" name="Google Shape;4024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5" name="Google Shape;4025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6" name="Google Shape;4026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7" name="Google Shape;4027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8" name="Google Shape;4028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9" name="Google Shape;4029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0" name="Google Shape;4030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1" name="Google Shape;4031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2" name="Google Shape;4032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3" name="Google Shape;4033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4" name="Google Shape;4034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5" name="Google Shape;4035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6" name="Google Shape;4036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7" name="Google Shape;4037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8" name="Google Shape;4038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9" name="Google Shape;4039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0" name="Google Shape;4040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1" name="Google Shape;4041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2" name="Google Shape;4042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3" name="Google Shape;4043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4" name="Google Shape;4044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4045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4046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4047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4048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4049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4050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4051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4052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4053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4054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4055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4056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4057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4058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4059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4060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4061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4062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4063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4064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4065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4066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067" name="Google Shape;4067;p21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>
            <a:fillRect/>
          </a:stretch>
        </p:blipFill>
        <p:spPr>
          <a:xfrm>
            <a:off x="686010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21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>
            <a:fillRect/>
          </a:stretch>
        </p:blipFill>
        <p:spPr>
          <a:xfrm>
            <a:off x="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21"/>
          <p:cNvSpPr txBox="1"/>
          <p:nvPr>
            <p:ph type="title" idx="4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l="5051" t="-5638" r="5060" b="44811"/>
          <a:stretch>
            <a:fillRect/>
          </a:stretch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/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4265" name="Google Shape;4265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"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23"/>
          <p:cNvSpPr txBox="1"/>
          <p:nvPr>
            <p:ph type="title"/>
          </p:nvPr>
        </p:nvSpPr>
        <p:spPr>
          <a:xfrm>
            <a:off x="1111526" y="1276250"/>
            <a:ext cx="32739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68" name="Google Shape;4268;p23"/>
          <p:cNvSpPr txBox="1"/>
          <p:nvPr>
            <p:ph type="subTitle" idx="1"/>
          </p:nvPr>
        </p:nvSpPr>
        <p:spPr>
          <a:xfrm>
            <a:off x="1111526" y="2712500"/>
            <a:ext cx="32739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269" name="Google Shape;4269;p23"/>
          <p:cNvGrpSpPr/>
          <p:nvPr/>
        </p:nvGrpSpPr>
        <p:grpSpPr>
          <a:xfrm>
            <a:off x="-177115" y="21377"/>
            <a:ext cx="2707192" cy="5100745"/>
            <a:chOff x="-177115" y="21377"/>
            <a:chExt cx="2707192" cy="5100745"/>
          </a:xfrm>
        </p:grpSpPr>
        <p:sp>
          <p:nvSpPr>
            <p:cNvPr id="4270" name="Google Shape;4270;p23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1" name="Google Shape;4271;p23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2" name="Google Shape;4272;p23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3" name="Google Shape;4273;p23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4" name="Google Shape;4274;p23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5" name="Google Shape;4275;p23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6" name="Google Shape;4276;p23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7" name="Google Shape;4277;p23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8" name="Google Shape;4278;p23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9" name="Google Shape;4279;p23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0" name="Google Shape;4280;p23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1" name="Google Shape;4281;p23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2" name="Google Shape;4282;p23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3" name="Google Shape;4283;p23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4" name="Google Shape;4284;p23"/>
            <p:cNvSpPr/>
            <p:nvPr/>
          </p:nvSpPr>
          <p:spPr>
            <a:xfrm rot="10800000" flipH="1">
              <a:off x="14593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5" name="Google Shape;4285;p23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6" name="Google Shape;4286;p23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7" name="Google Shape;4287;p23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8" name="Google Shape;4288;p23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9" name="Google Shape;4289;p23"/>
            <p:cNvSpPr/>
            <p:nvPr/>
          </p:nvSpPr>
          <p:spPr>
            <a:xfrm rot="10800000" flipH="1">
              <a:off x="169241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0" name="Google Shape;4290;p23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1" name="Google Shape;4291;p23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2" name="Google Shape;4292;p23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3" name="Google Shape;4293;p23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4" name="Google Shape;4294;p23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5" name="Google Shape;4295;p23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6" name="Google Shape;4296;p23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7" name="Google Shape;4297;p23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8" name="Google Shape;4298;p23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9" name="Google Shape;4299;p23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0" name="Google Shape;4300;p23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1" name="Google Shape;4301;p23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2" name="Google Shape;4302;p23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3" name="Google Shape;4303;p23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4" name="Google Shape;4304;p23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5" name="Google Shape;4305;p23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6" name="Google Shape;4306;p23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7" name="Google Shape;4307;p23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8" name="Google Shape;4308;p23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9" name="Google Shape;4309;p23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0" name="Google Shape;4310;p23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1" name="Google Shape;4311;p23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2" name="Google Shape;4312;p23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3" name="Google Shape;4313;p23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4" name="Google Shape;4314;p23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5" name="Google Shape;4315;p23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6" name="Google Shape;4316;p23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7" name="Google Shape;4317;p23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8" name="Google Shape;4318;p23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9" name="Google Shape;4319;p23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0" name="Google Shape;4320;p23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1" name="Google Shape;4321;p23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2" name="Google Shape;4322;p23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3" name="Google Shape;4323;p23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4" name="Google Shape;4324;p23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5" name="Google Shape;4325;p23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6" name="Google Shape;4326;p23"/>
            <p:cNvSpPr/>
            <p:nvPr/>
          </p:nvSpPr>
          <p:spPr>
            <a:xfrm rot="10800000" flipH="1">
              <a:off x="63991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7" name="Google Shape;4327;p23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8" name="Google Shape;4328;p23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9" name="Google Shape;4329;p23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0" name="Google Shape;4330;p23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1" name="Google Shape;4331;p23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2" name="Google Shape;4332;p23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3" name="Google Shape;4333;p23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4" name="Google Shape;4334;p23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5" name="Google Shape;4335;p23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6" name="Google Shape;4336;p23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7" name="Google Shape;4337;p23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8" name="Google Shape;4338;p23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9" name="Google Shape;4339;p23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0" name="Google Shape;4340;p23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1" name="Google Shape;4341;p23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2" name="Google Shape;4342;p23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3" name="Google Shape;4343;p23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4" name="Google Shape;4344;p23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5" name="Google Shape;4345;p23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6" name="Google Shape;4346;p23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7" name="Google Shape;4347;p23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8" name="Google Shape;4348;p23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9" name="Google Shape;4349;p23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0" name="Google Shape;4350;p23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1" name="Google Shape;4351;p23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2" name="Google Shape;4352;p23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3" name="Google Shape;4353;p23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4" name="Google Shape;4354;p23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5" name="Google Shape;4355;p23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6" name="Google Shape;4356;p23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7" name="Google Shape;4357;p23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8" name="Google Shape;4358;p23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9" name="Google Shape;4359;p23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0" name="Google Shape;4360;p23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1" name="Google Shape;4361;p23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2" name="Google Shape;4362;p23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3" name="Google Shape;4363;p23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4" name="Google Shape;4364;p23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5" name="Google Shape;4365;p23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6" name="Google Shape;4366;p23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7" name="Google Shape;4367;p23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8" name="Google Shape;4368;p23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9" name="Google Shape;4369;p23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0" name="Google Shape;4370;p23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1" name="Google Shape;4371;p23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2" name="Google Shape;4372;p23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3" name="Google Shape;4373;p23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4" name="Google Shape;4374;p23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5" name="Google Shape;4375;p23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6" name="Google Shape;4376;p23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7" name="Google Shape;4377;p23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78" name="Google Shape;4378;p23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4379" name="Google Shape;4379;p23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0" name="Google Shape;4380;p23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1" name="Google Shape;4381;p23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2" name="Google Shape;4382;p23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3" name="Google Shape;4383;p23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4" name="Google Shape;4384;p23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5" name="Google Shape;4385;p23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6" name="Google Shape;4386;p23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7" name="Google Shape;4387;p23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8" name="Google Shape;4388;p23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9" name="Google Shape;4389;p23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0" name="Google Shape;4390;p23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1" name="Google Shape;4391;p23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2" name="Google Shape;4392;p23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3" name="Google Shape;4393;p23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4" name="Google Shape;4394;p23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5" name="Google Shape;4395;p23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6" name="Google Shape;4396;p23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7" name="Google Shape;4397;p23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8" name="Google Shape;4398;p23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9" name="Google Shape;4399;p23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0" name="Google Shape;4400;p23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1" name="Google Shape;4401;p23"/>
            <p:cNvSpPr/>
            <p:nvPr/>
          </p:nvSpPr>
          <p:spPr>
            <a:xfrm rot="10800000">
              <a:off x="8250354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2" name="Google Shape;4402;p23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3" name="Google Shape;4403;p23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4" name="Google Shape;4404;p23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5" name="Google Shape;4405;p23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6" name="Google Shape;4406;p23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7" name="Google Shape;4407;p23"/>
            <p:cNvSpPr/>
            <p:nvPr/>
          </p:nvSpPr>
          <p:spPr>
            <a:xfrm rot="10800000">
              <a:off x="8250354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8" name="Google Shape;4408;p23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9" name="Google Shape;4409;p23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0" name="Google Shape;4410;p23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1" name="Google Shape;4411;p23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2" name="Google Shape;4412;p23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3" name="Google Shape;4413;p23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4" name="Google Shape;4414;p23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5" name="Google Shape;4415;p23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6" name="Google Shape;4416;p23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7" name="Google Shape;4417;p23"/>
            <p:cNvSpPr/>
            <p:nvPr/>
          </p:nvSpPr>
          <p:spPr>
            <a:xfrm rot="10800000">
              <a:off x="8133806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8" name="Google Shape;4418;p23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9" name="Google Shape;4419;p23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0" name="Google Shape;4420;p23"/>
            <p:cNvSpPr/>
            <p:nvPr/>
          </p:nvSpPr>
          <p:spPr>
            <a:xfrm rot="10800000">
              <a:off x="8250354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1" name="Google Shape;4421;p23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2" name="Google Shape;4422;p23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3" name="Google Shape;4423;p23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4" name="Google Shape;4424;p23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5" name="Google Shape;4425;p23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6" name="Google Shape;4426;p23"/>
            <p:cNvSpPr/>
            <p:nvPr/>
          </p:nvSpPr>
          <p:spPr>
            <a:xfrm rot="10800000">
              <a:off x="8250354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7" name="Google Shape;4427;p23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8" name="Google Shape;4428;p23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9" name="Google Shape;4429;p23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0" name="Google Shape;4430;p23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1" name="Google Shape;4431;p23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2" name="Google Shape;4432;p23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3" name="Google Shape;4433;p23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4" name="Google Shape;4434;p23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5" name="Google Shape;4435;p23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6" name="Google Shape;4436;p23"/>
            <p:cNvSpPr/>
            <p:nvPr/>
          </p:nvSpPr>
          <p:spPr>
            <a:xfrm rot="10800000">
              <a:off x="8133806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7" name="Google Shape;4437;p23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8" name="Google Shape;4438;p23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9" name="Google Shape;4439;p23"/>
            <p:cNvSpPr/>
            <p:nvPr/>
          </p:nvSpPr>
          <p:spPr>
            <a:xfrm rot="10800000">
              <a:off x="8250354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0" name="Google Shape;4440;p23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1" name="Google Shape;4441;p23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2" name="Google Shape;4442;p23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3" name="Google Shape;4443;p23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4" name="Google Shape;4444;p23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5" name="Google Shape;4445;p23"/>
            <p:cNvSpPr/>
            <p:nvPr/>
          </p:nvSpPr>
          <p:spPr>
            <a:xfrm rot="10800000">
              <a:off x="8250354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6" name="Google Shape;4446;p23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7" name="Google Shape;4447;p23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8" name="Google Shape;4448;p23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9" name="Google Shape;4449;p23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0" name="Google Shape;4450;p23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1" name="Google Shape;4451;p23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2" name="Google Shape;4452;p23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3" name="Google Shape;4453;p23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4" name="Google Shape;4454;p23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5" name="Google Shape;4455;p23"/>
            <p:cNvSpPr/>
            <p:nvPr/>
          </p:nvSpPr>
          <p:spPr>
            <a:xfrm rot="10800000">
              <a:off x="813380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6" name="Google Shape;4456;p23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7" name="Google Shape;4457;p23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8" name="Google Shape;4458;p23"/>
            <p:cNvSpPr/>
            <p:nvPr/>
          </p:nvSpPr>
          <p:spPr>
            <a:xfrm rot="10800000">
              <a:off x="8250354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9" name="Google Shape;4459;p23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0" name="Google Shape;4460;p23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1" name="Google Shape;4461;p23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2" name="Google Shape;4462;p23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3" name="Google Shape;4463;p23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4" name="Google Shape;4464;p23"/>
            <p:cNvSpPr/>
            <p:nvPr/>
          </p:nvSpPr>
          <p:spPr>
            <a:xfrm rot="10800000">
              <a:off x="8250354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5" name="Google Shape;4465;p23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6" name="Google Shape;4466;p23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7" name="Google Shape;4467;p23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8" name="Google Shape;4468;p23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9" name="Google Shape;4469;p23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0" name="Google Shape;4470;p23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1" name="Google Shape;4471;p23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2" name="Google Shape;4472;p23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3" name="Google Shape;4473;p23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4" name="Google Shape;4474;p23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5" name="Google Shape;4475;p23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6" name="Google Shape;4476;p23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7" name="Google Shape;4477;p23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8" name="Google Shape;4478;p23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9" name="Google Shape;4479;p23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0" name="Google Shape;4480;p23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1" name="Google Shape;4481;p23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2" name="Google Shape;4482;p23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3" name="Google Shape;4483;p23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4" name="Google Shape;4484;p23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5" name="Google Shape;4485;p23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6" name="Google Shape;4486;p23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487" name="Google Shape;4487;p23"/>
          <p:cNvPicPr preferRelativeResize="0"/>
          <p:nvPr/>
        </p:nvPicPr>
        <p:blipFill rotWithShape="1">
          <a:blip r:embed="rId2">
            <a:alphaModFix amt="76000"/>
          </a:blip>
          <a:srcRect l="50000" t="50000"/>
          <a:stretch>
            <a:fillRect/>
          </a:stretch>
        </p:blipFill>
        <p:spPr>
          <a:xfrm>
            <a:off x="0" y="-3"/>
            <a:ext cx="2642625" cy="232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8" name="Google Shape;4488;p23"/>
          <p:cNvPicPr preferRelativeResize="0"/>
          <p:nvPr/>
        </p:nvPicPr>
        <p:blipFill rotWithShape="1">
          <a:blip r:embed="rId2">
            <a:alphaModFix amt="76000"/>
          </a:blip>
          <a:srcRect r="50000" b="50000"/>
          <a:stretch>
            <a:fillRect/>
          </a:stretch>
        </p:blipFill>
        <p:spPr>
          <a:xfrm>
            <a:off x="6501375" y="2814472"/>
            <a:ext cx="2642625" cy="232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_1_1_1"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p24"/>
          <p:cNvSpPr txBox="1"/>
          <p:nvPr>
            <p:ph type="subTitle" idx="1"/>
          </p:nvPr>
        </p:nvSpPr>
        <p:spPr>
          <a:xfrm>
            <a:off x="1874700" y="3963160"/>
            <a:ext cx="5394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491" name="Google Shape;4491;p24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492" name="Google Shape;4492;p24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493" name="Google Shape;4493;p24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4" name="Google Shape;4494;p24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5" name="Google Shape;4495;p24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6" name="Google Shape;4496;p24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7" name="Google Shape;4497;p24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8" name="Google Shape;4498;p24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9" name="Google Shape;4499;p24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0" name="Google Shape;4500;p24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1" name="Google Shape;4501;p24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2" name="Google Shape;4502;p24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3" name="Google Shape;4503;p24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4" name="Google Shape;4504;p24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5" name="Google Shape;4505;p24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6" name="Google Shape;4506;p24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7" name="Google Shape;4507;p24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8" name="Google Shape;4508;p24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9" name="Google Shape;4509;p24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0" name="Google Shape;4510;p24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1" name="Google Shape;4511;p24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2" name="Google Shape;4512;p24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3" name="Google Shape;4513;p24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4" name="Google Shape;4514;p24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5" name="Google Shape;4515;p24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6" name="Google Shape;4516;p24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7" name="Google Shape;4517;p24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8" name="Google Shape;4518;p24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9" name="Google Shape;4519;p24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0" name="Google Shape;4520;p24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1" name="Google Shape;4521;p24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2" name="Google Shape;4522;p24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3" name="Google Shape;4523;p24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4" name="Google Shape;4524;p24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5" name="Google Shape;4525;p24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6" name="Google Shape;4526;p24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7" name="Google Shape;4527;p24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8" name="Google Shape;4528;p24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9" name="Google Shape;4529;p24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0" name="Google Shape;4530;p24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1" name="Google Shape;4531;p24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2" name="Google Shape;4532;p24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3" name="Google Shape;4533;p24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4" name="Google Shape;4534;p24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5" name="Google Shape;4535;p24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6" name="Google Shape;4536;p24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7" name="Google Shape;4537;p24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8" name="Google Shape;4538;p24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9" name="Google Shape;4539;p24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0" name="Google Shape;4540;p24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1" name="Google Shape;4541;p24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2" name="Google Shape;4542;p24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3" name="Google Shape;4543;p24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4" name="Google Shape;4544;p24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5" name="Google Shape;4545;p24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6" name="Google Shape;4546;p24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7" name="Google Shape;4547;p24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8" name="Google Shape;4548;p24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9" name="Google Shape;4549;p24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0" name="Google Shape;4550;p24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1" name="Google Shape;4551;p24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2" name="Google Shape;4552;p24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3" name="Google Shape;4553;p24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4" name="Google Shape;4554;p24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5" name="Google Shape;4555;p24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6" name="Google Shape;4556;p24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7" name="Google Shape;4557;p24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8" name="Google Shape;4558;p24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9" name="Google Shape;4559;p24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0" name="Google Shape;4560;p24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1" name="Google Shape;4561;p24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2" name="Google Shape;4562;p24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3" name="Google Shape;4563;p24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4" name="Google Shape;4564;p24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5" name="Google Shape;4565;p24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6" name="Google Shape;4566;p24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7" name="Google Shape;4567;p24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8" name="Google Shape;4568;p24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9" name="Google Shape;4569;p24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0" name="Google Shape;4570;p24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1" name="Google Shape;4571;p24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2" name="Google Shape;4572;p24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3" name="Google Shape;4573;p24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4" name="Google Shape;4574;p24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5" name="Google Shape;4575;p24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6" name="Google Shape;4576;p24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7" name="Google Shape;4577;p24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8" name="Google Shape;4578;p24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9" name="Google Shape;4579;p24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0" name="Google Shape;4580;p24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1" name="Google Shape;4581;p24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2" name="Google Shape;4582;p24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3" name="Google Shape;4583;p24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4" name="Google Shape;4584;p24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5" name="Google Shape;4585;p24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6" name="Google Shape;4586;p24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7" name="Google Shape;4587;p24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8" name="Google Shape;4588;p24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9" name="Google Shape;4589;p24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0" name="Google Shape;4590;p24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1" name="Google Shape;4591;p24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2" name="Google Shape;4592;p24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3" name="Google Shape;4593;p24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4" name="Google Shape;4594;p24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5" name="Google Shape;4595;p24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6" name="Google Shape;4596;p24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7" name="Google Shape;4597;p24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8" name="Google Shape;4598;p24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9" name="Google Shape;4599;p24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0" name="Google Shape;4600;p24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1" name="Google Shape;4601;p24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2" name="Google Shape;4602;p24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3" name="Google Shape;4603;p24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4" name="Google Shape;4604;p24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5" name="Google Shape;4605;p24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6" name="Google Shape;4606;p24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7" name="Google Shape;4607;p24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8" name="Google Shape;4608;p24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9" name="Google Shape;4609;p24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0" name="Google Shape;4610;p24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1" name="Google Shape;4611;p24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2" name="Google Shape;4612;p24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3" name="Google Shape;4613;p24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4" name="Google Shape;4614;p24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5" name="Google Shape;4615;p24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16" name="Google Shape;4616;p24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617" name="Google Shape;4617;p2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8" name="Google Shape;4618;p2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9" name="Google Shape;4619;p2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0" name="Google Shape;4620;p2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1" name="Google Shape;4621;p2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2" name="Google Shape;4622;p2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3" name="Google Shape;4623;p2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4" name="Google Shape;4624;p2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5" name="Google Shape;4625;p2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6" name="Google Shape;4626;p2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7" name="Google Shape;4627;p2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8" name="Google Shape;4628;p2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9" name="Google Shape;4629;p2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0" name="Google Shape;4630;p2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1" name="Google Shape;4631;p2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2" name="Google Shape;4632;p2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3" name="Google Shape;4633;p2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4" name="Google Shape;4634;p2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5" name="Google Shape;4635;p2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6" name="Google Shape;4636;p2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7" name="Google Shape;4637;p2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8" name="Google Shape;4638;p2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9" name="Google Shape;4639;p2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0" name="Google Shape;4640;p2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1" name="Google Shape;4641;p2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2" name="Google Shape;4642;p2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3" name="Google Shape;4643;p2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4" name="Google Shape;4644;p2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5" name="Google Shape;4645;p2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6" name="Google Shape;4646;p2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7" name="Google Shape;4647;p2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8" name="Google Shape;4648;p2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9" name="Google Shape;4649;p2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0" name="Google Shape;4650;p2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1" name="Google Shape;4651;p2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2" name="Google Shape;4652;p2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3" name="Google Shape;4653;p2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4" name="Google Shape;4654;p2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5" name="Google Shape;4655;p2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6" name="Google Shape;4656;p2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7" name="Google Shape;4657;p2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8" name="Google Shape;4658;p2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9" name="Google Shape;4659;p2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0" name="Google Shape;4660;p2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1" name="Google Shape;4661;p2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2" name="Google Shape;4662;p2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3" name="Google Shape;4663;p2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4" name="Google Shape;4664;p2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5" name="Google Shape;4665;p2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6" name="Google Shape;4666;p2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7" name="Google Shape;4667;p2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8" name="Google Shape;4668;p2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9" name="Google Shape;4669;p2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0" name="Google Shape;4670;p2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1" name="Google Shape;4671;p2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2" name="Google Shape;4672;p2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3" name="Google Shape;4673;p2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4" name="Google Shape;4674;p2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5" name="Google Shape;4675;p2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6" name="Google Shape;4676;p2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7" name="Google Shape;4677;p2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8" name="Google Shape;4678;p2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9" name="Google Shape;4679;p2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0" name="Google Shape;4680;p2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1" name="Google Shape;4681;p2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2" name="Google Shape;4682;p2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683" name="Google Shape;4683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4684" name="Google Shape;4684;p24"/>
          <p:cNvPicPr preferRelativeResize="0"/>
          <p:nvPr/>
        </p:nvPicPr>
        <p:blipFill rotWithShape="1">
          <a:blip r:embed="rId2">
            <a:alphaModFix amt="74000"/>
          </a:blip>
          <a:srcRect r="50000" b="50000"/>
          <a:stretch>
            <a:fillRect/>
          </a:stretch>
        </p:blipFill>
        <p:spPr>
          <a:xfrm flipH="1">
            <a:off x="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Google Shape;4685;p24"/>
          <p:cNvPicPr preferRelativeResize="0"/>
          <p:nvPr/>
        </p:nvPicPr>
        <p:blipFill rotWithShape="1">
          <a:blip r:embed="rId2">
            <a:alphaModFix amt="74000"/>
          </a:blip>
          <a:srcRect l="50000" b="50000"/>
          <a:stretch>
            <a:fillRect/>
          </a:stretch>
        </p:blipFill>
        <p:spPr>
          <a:xfrm flipH="1">
            <a:off x="646280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_1_1_1_1_1_1_1"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7" name="Google Shape;4687;p2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4688" name="Google Shape;4688;p2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4689" name="Google Shape;4689;p2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0" name="Google Shape;4690;p2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1" name="Google Shape;4691;p2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2" name="Google Shape;4692;p2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3" name="Google Shape;4693;p2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4" name="Google Shape;4694;p2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5" name="Google Shape;4695;p2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6" name="Google Shape;4696;p2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7" name="Google Shape;4697;p2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8" name="Google Shape;4698;p2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9" name="Google Shape;4699;p2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0" name="Google Shape;4700;p2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1" name="Google Shape;4701;p2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2" name="Google Shape;4702;p2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3" name="Google Shape;4703;p2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4" name="Google Shape;4704;p2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5" name="Google Shape;4705;p2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6" name="Google Shape;4706;p2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7" name="Google Shape;4707;p2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8" name="Google Shape;4708;p2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9" name="Google Shape;4709;p2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0" name="Google Shape;4710;p2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1" name="Google Shape;4711;p2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2" name="Google Shape;4712;p2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3" name="Google Shape;4713;p2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4" name="Google Shape;4714;p2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5" name="Google Shape;4715;p2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6" name="Google Shape;4716;p2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7" name="Google Shape;4717;p2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8" name="Google Shape;4718;p2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9" name="Google Shape;4719;p2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0" name="Google Shape;4720;p2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1" name="Google Shape;4721;p2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2" name="Google Shape;4722;p2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3" name="Google Shape;4723;p2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4" name="Google Shape;4724;p2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5" name="Google Shape;4725;p2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6" name="Google Shape;4726;p2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727" name="Google Shape;4727;p2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4728" name="Google Shape;4728;p2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9" name="Google Shape;4729;p2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0" name="Google Shape;4730;p2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1" name="Google Shape;4731;p2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2" name="Google Shape;4732;p2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3" name="Google Shape;4733;p2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4" name="Google Shape;4734;p2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5" name="Google Shape;4735;p2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6" name="Google Shape;4736;p2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7" name="Google Shape;4737;p2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8" name="Google Shape;4738;p2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9" name="Google Shape;4739;p2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0" name="Google Shape;4740;p2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1" name="Google Shape;4741;p2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2" name="Google Shape;4742;p2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3" name="Google Shape;4743;p2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4" name="Google Shape;4744;p2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5" name="Google Shape;4745;p2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6" name="Google Shape;4746;p2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7" name="Google Shape;4747;p2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8" name="Google Shape;4748;p2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9" name="Google Shape;4749;p2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0" name="Google Shape;4750;p2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1" name="Google Shape;4751;p2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2" name="Google Shape;4752;p2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3" name="Google Shape;4753;p2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4" name="Google Shape;4754;p2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5" name="Google Shape;4755;p2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6" name="Google Shape;4756;p2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7" name="Google Shape;4757;p2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8" name="Google Shape;4758;p2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9" name="Google Shape;4759;p2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0" name="Google Shape;4760;p2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1" name="Google Shape;4761;p2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2" name="Google Shape;4762;p2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3" name="Google Shape;4763;p2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4" name="Google Shape;4764;p2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5" name="Google Shape;4765;p2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6" name="Google Shape;4766;p2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7" name="Google Shape;4767;p2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8" name="Google Shape;4768;p2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9" name="Google Shape;4769;p2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0" name="Google Shape;4770;p2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1" name="Google Shape;4771;p2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2" name="Google Shape;4772;p2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3" name="Google Shape;4773;p2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4" name="Google Shape;4774;p2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5" name="Google Shape;4775;p2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6" name="Google Shape;4776;p2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7" name="Google Shape;4777;p2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8" name="Google Shape;4778;p2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9" name="Google Shape;4779;p2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0" name="Google Shape;4780;p2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781" name="Google Shape;4781;p25"/>
          <p:cNvPicPr preferRelativeResize="0"/>
          <p:nvPr/>
        </p:nvPicPr>
        <p:blipFill rotWithShape="1">
          <a:blip r:embed="rId2">
            <a:alphaModFix amt="76000"/>
          </a:blip>
          <a:srcRect r="30289" b="35094"/>
          <a:stretch>
            <a:fillRect/>
          </a:stretch>
        </p:blipFill>
        <p:spPr>
          <a:xfrm>
            <a:off x="4914826" y="1672499"/>
            <a:ext cx="4229175" cy="3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25"/>
          <p:cNvSpPr txBox="1"/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783" name="Google Shape;4783;p2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p2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4786" name="Google Shape;4786;p26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787" name="Google Shape;4787;p26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8" name="Google Shape;4788;p26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9" name="Google Shape;4789;p26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0" name="Google Shape;4790;p26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1" name="Google Shape;4791;p26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2" name="Google Shape;4792;p26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3" name="Google Shape;4793;p26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4" name="Google Shape;4794;p26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5" name="Google Shape;4795;p26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6" name="Google Shape;4796;p26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7" name="Google Shape;4797;p26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8" name="Google Shape;4798;p26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9" name="Google Shape;4799;p26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0" name="Google Shape;4800;p26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1" name="Google Shape;4801;p26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2" name="Google Shape;4802;p26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3" name="Google Shape;4803;p26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4" name="Google Shape;4804;p26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5" name="Google Shape;4805;p26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6" name="Google Shape;4806;p26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7" name="Google Shape;4807;p26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8" name="Google Shape;4808;p26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9" name="Google Shape;4809;p26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0" name="Google Shape;4810;p26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1" name="Google Shape;4811;p26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2" name="Google Shape;4812;p26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3" name="Google Shape;4813;p26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4" name="Google Shape;4814;p26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5" name="Google Shape;4815;p26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6" name="Google Shape;4816;p26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7" name="Google Shape;4817;p26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8" name="Google Shape;4818;p26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9" name="Google Shape;4819;p26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0" name="Google Shape;4820;p26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1" name="Google Shape;4821;p26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2" name="Google Shape;4822;p26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3" name="Google Shape;4823;p26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4" name="Google Shape;4824;p26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5" name="Google Shape;4825;p26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6" name="Google Shape;4826;p26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7" name="Google Shape;4827;p26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8" name="Google Shape;4828;p26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9" name="Google Shape;4829;p26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0" name="Google Shape;4830;p26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1" name="Google Shape;4831;p26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2" name="Google Shape;4832;p26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3" name="Google Shape;4833;p26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4" name="Google Shape;4834;p26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5" name="Google Shape;4835;p26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6" name="Google Shape;4836;p26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7" name="Google Shape;4837;p26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8" name="Google Shape;4838;p26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9" name="Google Shape;4839;p26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0" name="Google Shape;4840;p26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1" name="Google Shape;4841;p26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2" name="Google Shape;4842;p26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3" name="Google Shape;4843;p26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4" name="Google Shape;4844;p26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5" name="Google Shape;4845;p26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6" name="Google Shape;4846;p26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7" name="Google Shape;4847;p26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8" name="Google Shape;4848;p26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9" name="Google Shape;4849;p26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0" name="Google Shape;4850;p26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1" name="Google Shape;4851;p26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2" name="Google Shape;4852;p26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3" name="Google Shape;4853;p26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4" name="Google Shape;4854;p26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5" name="Google Shape;4855;p26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6" name="Google Shape;4856;p26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7" name="Google Shape;4857;p26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8" name="Google Shape;4858;p26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9" name="Google Shape;4859;p26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60" name="Google Shape;4860;p26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861" name="Google Shape;4861;p26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2" name="Google Shape;4862;p26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3" name="Google Shape;4863;p26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4" name="Google Shape;4864;p26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5" name="Google Shape;4865;p26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6" name="Google Shape;4866;p26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7" name="Google Shape;4867;p26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8" name="Google Shape;4868;p26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9" name="Google Shape;4869;p26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0" name="Google Shape;4870;p26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1" name="Google Shape;4871;p26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2" name="Google Shape;4872;p26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3" name="Google Shape;4873;p26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4" name="Google Shape;4874;p26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5" name="Google Shape;4875;p26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6" name="Google Shape;4876;p26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7" name="Google Shape;4877;p26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8" name="Google Shape;4878;p26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9" name="Google Shape;4879;p26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0" name="Google Shape;4880;p26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1" name="Google Shape;4881;p26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2" name="Google Shape;4882;p26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3" name="Google Shape;4883;p26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4" name="Google Shape;4884;p26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5" name="Google Shape;4885;p26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6" name="Google Shape;4886;p26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7" name="Google Shape;4887;p26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8" name="Google Shape;4888;p26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9" name="Google Shape;4889;p26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0" name="Google Shape;4890;p26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1" name="Google Shape;4891;p26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2" name="Google Shape;4892;p26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3" name="Google Shape;4893;p26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4" name="Google Shape;4894;p26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5" name="Google Shape;4895;p26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6" name="Google Shape;4896;p26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7" name="Google Shape;4897;p26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8" name="Google Shape;4898;p26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9" name="Google Shape;4899;p26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0" name="Google Shape;4900;p26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1" name="Google Shape;4901;p26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2" name="Google Shape;4902;p26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3" name="Google Shape;4903;p26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4" name="Google Shape;4904;p26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5" name="Google Shape;4905;p26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6" name="Google Shape;4906;p26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7" name="Google Shape;4907;p26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8" name="Google Shape;4908;p26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9" name="Google Shape;4909;p26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0" name="Google Shape;4910;p26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1" name="Google Shape;4911;p26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2" name="Google Shape;4912;p26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3" name="Google Shape;4913;p26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4" name="Google Shape;4914;p26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5" name="Google Shape;4915;p26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6" name="Google Shape;4916;p26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7" name="Google Shape;4917;p26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8" name="Google Shape;4918;p26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9" name="Google Shape;4919;p26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920" name="Google Shape;4920;p26"/>
          <p:cNvPicPr preferRelativeResize="0"/>
          <p:nvPr/>
        </p:nvPicPr>
        <p:blipFill rotWithShape="1">
          <a:blip r:embed="rId2">
            <a:alphaModFix amt="69000"/>
          </a:blip>
          <a:srcRect l="5049" t="-5640" r="51343" b="54594"/>
          <a:stretch>
            <a:fillRect/>
          </a:stretch>
        </p:blipFill>
        <p:spPr>
          <a:xfrm>
            <a:off x="725425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1" name="Google Shape;4921;p26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>
            <a:fillRect/>
          </a:stretch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4922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2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4924" name="Google Shape;4924;p27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925" name="Google Shape;4925;p2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6" name="Google Shape;4926;p2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7" name="Google Shape;4927;p2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8" name="Google Shape;4928;p2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9" name="Google Shape;4929;p2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0" name="Google Shape;4930;p2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1" name="Google Shape;4931;p2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2" name="Google Shape;4932;p2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3" name="Google Shape;4933;p2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4" name="Google Shape;4934;p2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5" name="Google Shape;4935;p2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6" name="Google Shape;4936;p2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7" name="Google Shape;4937;p2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8" name="Google Shape;4938;p2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9" name="Google Shape;4939;p2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0" name="Google Shape;4940;p27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1" name="Google Shape;4941;p27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2" name="Google Shape;4942;p2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3" name="Google Shape;4943;p2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4" name="Google Shape;4944;p27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5" name="Google Shape;4945;p2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6" name="Google Shape;4946;p2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7" name="Google Shape;4947;p27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8" name="Google Shape;4948;p2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9" name="Google Shape;4949;p2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0" name="Google Shape;4950;p27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1" name="Google Shape;4951;p2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2" name="Google Shape;4952;p27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3" name="Google Shape;4953;p2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4" name="Google Shape;4954;p2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5" name="Google Shape;4955;p2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6" name="Google Shape;4956;p2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7" name="Google Shape;4957;p27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8" name="Google Shape;4958;p2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9" name="Google Shape;4959;p2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0" name="Google Shape;4960;p27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1" name="Google Shape;4961;p2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2" name="Google Shape;4962;p27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3" name="Google Shape;4963;p2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4" name="Google Shape;4964;p2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5" name="Google Shape;4965;p2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6" name="Google Shape;4966;p2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7" name="Google Shape;4967;p27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8" name="Google Shape;4968;p2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9" name="Google Shape;4969;p2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0" name="Google Shape;4970;p27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1" name="Google Shape;4971;p2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2" name="Google Shape;4972;p27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3" name="Google Shape;4973;p2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4" name="Google Shape;4974;p2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5" name="Google Shape;4975;p2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6" name="Google Shape;4976;p2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7" name="Google Shape;4977;p27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8" name="Google Shape;4978;p2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9" name="Google Shape;4979;p2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0" name="Google Shape;4980;p27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1" name="Google Shape;4981;p2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2" name="Google Shape;4982;p2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3" name="Google Shape;4983;p2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4" name="Google Shape;4984;p2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5" name="Google Shape;4985;p2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6" name="Google Shape;4986;p2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7" name="Google Shape;4987;p2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8" name="Google Shape;4988;p2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9" name="Google Shape;4989;p2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0" name="Google Shape;4990;p2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1" name="Google Shape;4991;p2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2" name="Google Shape;4992;p2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3" name="Google Shape;4993;p2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4" name="Google Shape;4994;p2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5" name="Google Shape;4995;p2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6" name="Google Shape;4996;p2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7" name="Google Shape;4997;p2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98" name="Google Shape;4998;p27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999" name="Google Shape;4999;p2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0" name="Google Shape;5000;p2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1" name="Google Shape;5001;p2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2" name="Google Shape;5002;p2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3" name="Google Shape;5003;p2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4" name="Google Shape;5004;p2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5" name="Google Shape;5005;p2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6" name="Google Shape;5006;p2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7" name="Google Shape;5007;p2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8" name="Google Shape;5008;p2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9" name="Google Shape;5009;p2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0" name="Google Shape;5010;p2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1" name="Google Shape;5011;p2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2" name="Google Shape;5012;p2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3" name="Google Shape;5013;p2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4" name="Google Shape;5014;p27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5" name="Google Shape;5015;p2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6" name="Google Shape;5016;p2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7" name="Google Shape;5017;p27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8" name="Google Shape;5018;p2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9" name="Google Shape;5019;p27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0" name="Google Shape;5020;p2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1" name="Google Shape;5021;p2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2" name="Google Shape;5022;p27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3" name="Google Shape;5023;p2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4" name="Google Shape;5024;p2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5" name="Google Shape;5025;p27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6" name="Google Shape;5026;p2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7" name="Google Shape;5027;p27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8" name="Google Shape;5028;p2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9" name="Google Shape;5029;p2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0" name="Google Shape;5030;p27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1" name="Google Shape;5031;p2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2" name="Google Shape;5032;p2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3" name="Google Shape;5033;p27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2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27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2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2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2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2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2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27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2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2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2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2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2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2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2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9" name="Google Shape;5049;p2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0" name="Google Shape;5050;p2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2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2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2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2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5" name="Google Shape;5055;p2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6" name="Google Shape;5056;p2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2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058" name="Google Shape;5058;p27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>
            <a:fillRect/>
          </a:stretch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27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>
            <a:fillRect/>
          </a:stretch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28"/>
          <p:cNvSpPr txBox="1"/>
          <p:nvPr>
            <p:ph type="title"/>
          </p:nvPr>
        </p:nvSpPr>
        <p:spPr>
          <a:xfrm>
            <a:off x="2646000" y="615141"/>
            <a:ext cx="3852000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62" name="Google Shape;5062;p28"/>
          <p:cNvSpPr txBox="1"/>
          <p:nvPr>
            <p:ph type="subTitle" idx="1"/>
          </p:nvPr>
        </p:nvSpPr>
        <p:spPr>
          <a:xfrm>
            <a:off x="2646000" y="1508350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63" name="Google Shape;5063;p28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5064" name="Google Shape;5064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6" name="Google Shape;5086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7" name="Google Shape;5087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6" name="Google Shape;5116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7" name="Google Shape;5117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8" name="Google Shape;5118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9" name="Google Shape;5119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0" name="Google Shape;5120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1" name="Google Shape;5121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2" name="Google Shape;5122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3" name="Google Shape;5123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4" name="Google Shape;5124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5" name="Google Shape;5125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6" name="Google Shape;5126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7" name="Google Shape;5127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8" name="Google Shape;5128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9" name="Google Shape;5129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0" name="Google Shape;5130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1" name="Google Shape;5131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2" name="Google Shape;5132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3" name="Google Shape;5133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4" name="Google Shape;5134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5" name="Google Shape;5135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6" name="Google Shape;5136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7" name="Google Shape;5137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8" name="Google Shape;5138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9" name="Google Shape;5139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0" name="Google Shape;5140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1" name="Google Shape;5141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2" name="Google Shape;5142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3" name="Google Shape;5143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4" name="Google Shape;5144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5" name="Google Shape;5145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6" name="Google Shape;5146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7" name="Google Shape;5147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8" name="Google Shape;5148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9" name="Google Shape;5149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0" name="Google Shape;5150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1" name="Google Shape;5151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2" name="Google Shape;5152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3" name="Google Shape;5153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4" name="Google Shape;5154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5" name="Google Shape;5155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6" name="Google Shape;5156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7" name="Google Shape;5157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8" name="Google Shape;5158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9" name="Google Shape;5159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0" name="Google Shape;5160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1" name="Google Shape;5161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2" name="Google Shape;5162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3" name="Google Shape;5163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4" name="Google Shape;5164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5" name="Google Shape;5165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6" name="Google Shape;5166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7" name="Google Shape;5167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8" name="Google Shape;5168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9" name="Google Shape;5169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0" name="Google Shape;5170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1" name="Google Shape;5171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2" name="Google Shape;5172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3" name="Google Shape;5173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4" name="Google Shape;5174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5" name="Google Shape;5175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6" name="Google Shape;5176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7" name="Google Shape;5177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8" name="Google Shape;5178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9" name="Google Shape;5179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0" name="Google Shape;5180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1" name="Google Shape;5181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2" name="Google Shape;5182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3" name="Google Shape;5183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4" name="Google Shape;5184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7" name="Google Shape;5187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8" name="Google Shape;5188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9" name="Google Shape;5189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0" name="Google Shape;5190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1" name="Google Shape;5191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2" name="Google Shape;5192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3" name="Google Shape;5193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4" name="Google Shape;5194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5" name="Google Shape;5195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6" name="Google Shape;5196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9" name="Google Shape;5199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0" name="Google Shape;5200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3" name="Google Shape;5223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4" name="Google Shape;5224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7" name="Google Shape;5247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8" name="Google Shape;5248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9" name="Google Shape;5249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0" name="Google Shape;5250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1" name="Google Shape;5251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2" name="Google Shape;5252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3" name="Google Shape;5253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4" name="Google Shape;5254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5" name="Google Shape;5255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6" name="Google Shape;5256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7" name="Google Shape;5257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8" name="Google Shape;5258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9" name="Google Shape;5259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0" name="Google Shape;5260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1" name="Google Shape;5261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2" name="Google Shape;5262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3" name="Google Shape;5263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4" name="Google Shape;5264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65" name="Google Shape;5265;p28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5266" name="Google Shape;5266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7" name="Google Shape;5267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8" name="Google Shape;5268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9" name="Google Shape;5269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0" name="Google Shape;5270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1" name="Google Shape;5271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2" name="Google Shape;5272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3" name="Google Shape;5273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4" name="Google Shape;5274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5" name="Google Shape;5275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6" name="Google Shape;5276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7" name="Google Shape;5277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8" name="Google Shape;5278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9" name="Google Shape;5279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0" name="Google Shape;5280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1" name="Google Shape;5281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2" name="Google Shape;5282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3" name="Google Shape;5283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4" name="Google Shape;5284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5" name="Google Shape;5285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6" name="Google Shape;5286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7" name="Google Shape;5287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8" name="Google Shape;5288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9" name="Google Shape;5289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0" name="Google Shape;5290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1" name="Google Shape;5291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2" name="Google Shape;5292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3" name="Google Shape;5293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4" name="Google Shape;5294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5" name="Google Shape;5295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6" name="Google Shape;5296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8" name="Google Shape;5298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9" name="Google Shape;5299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0" name="Google Shape;5300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1" name="Google Shape;5301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2" name="Google Shape;5302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3" name="Google Shape;5303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4" name="Google Shape;5304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5" name="Google Shape;5305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6" name="Google Shape;5306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7" name="Google Shape;5307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8" name="Google Shape;5308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9" name="Google Shape;5309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0" name="Google Shape;5310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1" name="Google Shape;5311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2" name="Google Shape;5312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3" name="Google Shape;5313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4" name="Google Shape;5314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5" name="Google Shape;5315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6" name="Google Shape;5316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7" name="Google Shape;5317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8" name="Google Shape;5318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9" name="Google Shape;5319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0" name="Google Shape;5320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1" name="Google Shape;5321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2" name="Google Shape;5322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3" name="Google Shape;5323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4" name="Google Shape;5324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5" name="Google Shape;5325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6" name="Google Shape;5326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7" name="Google Shape;5327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8" name="Google Shape;5328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9" name="Google Shape;5329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0" name="Google Shape;5330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1" name="Google Shape;5331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2" name="Google Shape;5332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3" name="Google Shape;5333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4" name="Google Shape;5334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5" name="Google Shape;5335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6" name="Google Shape;5336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7" name="Google Shape;5337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8" name="Google Shape;5338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9" name="Google Shape;5339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0" name="Google Shape;5340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1" name="Google Shape;5341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2" name="Google Shape;5342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3" name="Google Shape;5343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4" name="Google Shape;5344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5" name="Google Shape;5345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6" name="Google Shape;5346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7" name="Google Shape;5347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8" name="Google Shape;5348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9" name="Google Shape;5349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0" name="Google Shape;5350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1" name="Google Shape;5351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2" name="Google Shape;5352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3" name="Google Shape;5353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4" name="Google Shape;5354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5" name="Google Shape;5355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6" name="Google Shape;5356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7" name="Google Shape;5357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8" name="Google Shape;5358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9" name="Google Shape;5359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0" name="Google Shape;5360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1" name="Google Shape;5361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2" name="Google Shape;5362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3" name="Google Shape;5363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4" name="Google Shape;5364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5" name="Google Shape;5365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6" name="Google Shape;5366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7" name="Google Shape;5367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8" name="Google Shape;5368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9" name="Google Shape;5369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0" name="Google Shape;5370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1" name="Google Shape;5371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2" name="Google Shape;5372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3" name="Google Shape;5373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4" name="Google Shape;5374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5" name="Google Shape;5375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6" name="Google Shape;5376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7" name="Google Shape;5377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8" name="Google Shape;5378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9" name="Google Shape;5379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0" name="Google Shape;5380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1" name="Google Shape;5381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2" name="Google Shape;5382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3" name="Google Shape;5383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4" name="Google Shape;5384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5" name="Google Shape;5385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6" name="Google Shape;5386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7" name="Google Shape;5387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8" name="Google Shape;5388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9" name="Google Shape;5389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0" name="Google Shape;5390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1" name="Google Shape;5391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2" name="Google Shape;5392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3" name="Google Shape;5393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4" name="Google Shape;5394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5" name="Google Shape;5395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6" name="Google Shape;5396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7" name="Google Shape;5397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8" name="Google Shape;5398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9" name="Google Shape;5399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0" name="Google Shape;5400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1" name="Google Shape;5401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2" name="Google Shape;5402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3" name="Google Shape;5403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4" name="Google Shape;5404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5" name="Google Shape;5405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6" name="Google Shape;5406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7" name="Google Shape;5407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8" name="Google Shape;5408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9" name="Google Shape;5409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0" name="Google Shape;5410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1" name="Google Shape;5411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2" name="Google Shape;5412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3" name="Google Shape;5413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4" name="Google Shape;5414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5" name="Google Shape;5415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6" name="Google Shape;5416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7" name="Google Shape;5417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8" name="Google Shape;5418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9" name="Google Shape;5419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0" name="Google Shape;5420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1" name="Google Shape;5421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2" name="Google Shape;5422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3" name="Google Shape;5423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4" name="Google Shape;5424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5" name="Google Shape;5425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6" name="Google Shape;5426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7" name="Google Shape;5427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8" name="Google Shape;5428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9" name="Google Shape;5429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0" name="Google Shape;5430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1" name="Google Shape;5431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2" name="Google Shape;5432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3" name="Google Shape;5433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4" name="Google Shape;5434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5" name="Google Shape;5435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6" name="Google Shape;5436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7" name="Google Shape;5437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8" name="Google Shape;5438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9" name="Google Shape;5439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0" name="Google Shape;5440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1" name="Google Shape;5441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2" name="Google Shape;5442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3" name="Google Shape;5443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4" name="Google Shape;5444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5" name="Google Shape;5445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6" name="Google Shape;5446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7" name="Google Shape;5447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8" name="Google Shape;5448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9" name="Google Shape;5449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0" name="Google Shape;5450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1" name="Google Shape;5451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2" name="Google Shape;5452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3" name="Google Shape;5453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4" name="Google Shape;5454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5" name="Google Shape;5455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6" name="Google Shape;5456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7" name="Google Shape;5457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8" name="Google Shape;5458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9" name="Google Shape;5459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0" name="Google Shape;5460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1" name="Google Shape;5461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2" name="Google Shape;5462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3" name="Google Shape;5463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4" name="Google Shape;5464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5" name="Google Shape;5465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6" name="Google Shape;5466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467" name="Google Shape;5467;p28"/>
          <p:cNvSpPr txBox="1"/>
          <p:nvPr/>
        </p:nvSpPr>
        <p:spPr>
          <a:xfrm>
            <a:off x="2912700" y="3613944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CREDITS: 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2"/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3"/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and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4"/>
              </a:rPr>
              <a:t>Freepik</a:t>
            </a:r>
            <a:endParaRPr sz="1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5468" name="Google Shape;5468;p28"/>
          <p:cNvPicPr preferRelativeResize="0"/>
          <p:nvPr/>
        </p:nvPicPr>
        <p:blipFill rotWithShape="1">
          <a:blip r:embed="rId5">
            <a:alphaModFix amt="79000"/>
          </a:blip>
          <a:srcRect l="53007" t="-5687" r="5098" b="37161"/>
          <a:stretch>
            <a:fillRect/>
          </a:stretch>
        </p:blipFill>
        <p:spPr>
          <a:xfrm>
            <a:off x="0" y="492675"/>
            <a:ext cx="3166356" cy="46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9" name="Google Shape;5469;p28"/>
          <p:cNvPicPr preferRelativeResize="0"/>
          <p:nvPr/>
        </p:nvPicPr>
        <p:blipFill rotWithShape="1">
          <a:blip r:embed="rId5">
            <a:alphaModFix amt="79000"/>
          </a:blip>
          <a:srcRect t="27662" r="48490"/>
          <a:stretch>
            <a:fillRect/>
          </a:stretch>
        </p:blipFill>
        <p:spPr>
          <a:xfrm>
            <a:off x="5455925" y="0"/>
            <a:ext cx="3688074" cy="465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7" name="Google Shape;5547;p29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8" name="Google Shape;5548;p29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9" name="Google Shape;5549;p29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0" name="Google Shape;5550;p29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1" name="Google Shape;5551;p29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2" name="Google Shape;5552;p29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3" name="Google Shape;5553;p29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4" name="Google Shape;5554;p29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5" name="Google Shape;5555;p29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6" name="Google Shape;5556;p29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7" name="Google Shape;5557;p29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8" name="Google Shape;5558;p29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9" name="Google Shape;5559;p29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0" name="Google Shape;5560;p29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1" name="Google Shape;5561;p29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2" name="Google Shape;5562;p29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3" name="Google Shape;5563;p29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4" name="Google Shape;5564;p29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5" name="Google Shape;5565;p29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6" name="Google Shape;5566;p29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7" name="Google Shape;5567;p29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8" name="Google Shape;5568;p29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9" name="Google Shape;5569;p29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0" name="Google Shape;5570;p29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1" name="Google Shape;5571;p29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2" name="Google Shape;5572;p29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3" name="Google Shape;5573;p29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4" name="Google Shape;5574;p29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5" name="Google Shape;5575;p29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6" name="Google Shape;5576;p29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7" name="Google Shape;5577;p29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8" name="Google Shape;5578;p29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9" name="Google Shape;5579;p29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0" name="Google Shape;5580;p29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1" name="Google Shape;5581;p29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2" name="Google Shape;5582;p29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3" name="Google Shape;5583;p29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4" name="Google Shape;5584;p29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5" name="Google Shape;5585;p29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6" name="Google Shape;5586;p29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7" name="Google Shape;5587;p29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8" name="Google Shape;5588;p29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9" name="Google Shape;5589;p29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0" name="Google Shape;5590;p29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1" name="Google Shape;5591;p29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2" name="Google Shape;5592;p29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3" name="Google Shape;5593;p29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4" name="Google Shape;5594;p29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5" name="Google Shape;5595;p29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6" name="Google Shape;5596;p29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7" name="Google Shape;5597;p29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8" name="Google Shape;5598;p29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9" name="Google Shape;5599;p29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0" name="Google Shape;5600;p29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1" name="Google Shape;5601;p29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2" name="Google Shape;5602;p29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3" name="Google Shape;5603;p29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4" name="Google Shape;5604;p29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>
            <a:fillRect/>
          </a:stretch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>
            <a:fillRect/>
          </a:stretch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5607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>
            <a:fillRect/>
          </a:stretch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>
            <a:fillRect/>
          </a:stretch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673" name="Google Shape;673;p4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674" name="Google Shape;674;p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675;p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6" name="Google Shape;676;p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7" name="Google Shape;677;p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8" name="Google Shape;678;p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9" name="Google Shape;679;p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0" name="Google Shape;680;p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682;p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683;p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685;p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6" name="Google Shape;686;p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687;p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8" name="Google Shape;688;p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9" name="Google Shape;689;p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0" name="Google Shape;690;p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691;p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2" name="Google Shape;692;p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3" name="Google Shape;693;p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" name="Google Shape;694;p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" name="Google Shape;696;p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2" name="Google Shape;712;p4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713" name="Google Shape;713;p4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7" name="Google Shape;747;p4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8" name="Google Shape;748;p4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4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4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1" name="Google Shape;751;p4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2" name="Google Shape;752;p4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4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4" name="Google Shape;754;p4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66" name="Google Shape;766;p4"/>
          <p:cNvSpPr txBox="1"/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767" name="Google Shape;767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768" name="Google Shape;768;p4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>
            <a:fillRect/>
          </a:stretch>
        </p:blipFill>
        <p:spPr>
          <a:xfrm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5861" name="Shape 5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5862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3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"/>
          <p:cNvSpPr txBox="1"/>
          <p:nvPr>
            <p:ph type="subTitle" idx="1"/>
          </p:nvPr>
        </p:nvSpPr>
        <p:spPr>
          <a:xfrm>
            <a:off x="1254788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771" name="Google Shape;771;p5"/>
          <p:cNvSpPr txBox="1"/>
          <p:nvPr>
            <p:ph type="subTitle" idx="2"/>
          </p:nvPr>
        </p:nvSpPr>
        <p:spPr>
          <a:xfrm>
            <a:off x="1254788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"/>
          <p:cNvSpPr txBox="1"/>
          <p:nvPr>
            <p:ph type="subTitle" idx="3"/>
          </p:nvPr>
        </p:nvSpPr>
        <p:spPr>
          <a:xfrm>
            <a:off x="5112413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773" name="Google Shape;773;p5"/>
          <p:cNvSpPr txBox="1"/>
          <p:nvPr>
            <p:ph type="subTitle" idx="4"/>
          </p:nvPr>
        </p:nvSpPr>
        <p:spPr>
          <a:xfrm>
            <a:off x="5112413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775" name="Google Shape;775;p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776" name="Google Shape;776;p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777" name="Google Shape;777;p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5" name="Google Shape;815;p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816" name="Google Shape;816;p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2" name="Google Shape;842;p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6" name="Google Shape;866;p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7" name="Google Shape;867;p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69" name="Google Shape;869;p5"/>
          <p:cNvGrpSpPr/>
          <p:nvPr/>
        </p:nvGrpSpPr>
        <p:grpSpPr>
          <a:xfrm flipH="1">
            <a:off x="0" y="3006700"/>
            <a:ext cx="9144000" cy="2136800"/>
            <a:chOff x="0" y="3006700"/>
            <a:chExt cx="9144000" cy="2136800"/>
          </a:xfrm>
        </p:grpSpPr>
        <p:pic>
          <p:nvPicPr>
            <p:cNvPr id="870" name="Google Shape;870;p5"/>
            <p:cNvPicPr preferRelativeResize="0"/>
            <p:nvPr/>
          </p:nvPicPr>
          <p:blipFill rotWithShape="1">
            <a:blip r:embed="rId2">
              <a:alphaModFix amt="76000"/>
            </a:blip>
            <a:srcRect r="45100" b="42179"/>
            <a:stretch>
              <a:fillRect/>
            </a:stretch>
          </p:blipFill>
          <p:spPr>
            <a:xfrm>
              <a:off x="684230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5"/>
            <p:cNvPicPr preferRelativeResize="0"/>
            <p:nvPr/>
          </p:nvPicPr>
          <p:blipFill rotWithShape="1">
            <a:blip r:embed="rId2">
              <a:alphaModFix amt="76000"/>
            </a:blip>
            <a:srcRect l="45103" b="42179"/>
            <a:stretch>
              <a:fillRect/>
            </a:stretch>
          </p:blipFill>
          <p:spPr>
            <a:xfrm>
              <a:off x="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67" name="Google Shape;967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t="47992" r="48003"/>
          <a:stretch>
            <a:fillRect/>
          </a:stretch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7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971" name="Google Shape;971;p7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7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7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7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7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7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7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7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7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7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7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7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7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7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7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7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7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7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7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7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7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7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7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7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7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7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7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7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7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7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7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7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7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7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1067" name="Google Shape;1067;p7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7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7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7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7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7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7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7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7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7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7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7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7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7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7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7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7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7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7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7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7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7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7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7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7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7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7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7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7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7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7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7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7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7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7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7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7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7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7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7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7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7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7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7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7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7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7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7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7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7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7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7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7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7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7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7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7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7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7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175" name="Google Shape;1175;p7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>
            <a:fillRect/>
          </a:stretch>
        </p:blipFill>
        <p:spPr>
          <a:xfrm>
            <a:off x="-10675" y="-1"/>
            <a:ext cx="3479049" cy="22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7"/>
          <p:cNvPicPr preferRelativeResize="0"/>
          <p:nvPr/>
        </p:nvPicPr>
        <p:blipFill rotWithShape="1">
          <a:blip r:embed="rId2">
            <a:alphaModFix amt="74000"/>
          </a:blip>
          <a:srcRect l="4269" t="-4680" r="41624" b="60811"/>
          <a:stretch>
            <a:fillRect/>
          </a:stretch>
        </p:blipFill>
        <p:spPr>
          <a:xfrm>
            <a:off x="6111476" y="2887050"/>
            <a:ext cx="3043199" cy="22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"/>
          <p:cNvSpPr txBox="1"/>
          <p:nvPr>
            <p:ph type="subTitle" idx="1"/>
          </p:nvPr>
        </p:nvSpPr>
        <p:spPr>
          <a:xfrm>
            <a:off x="722375" y="2557378"/>
            <a:ext cx="3043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78" name="Google Shape;1178;p7"/>
          <p:cNvSpPr txBox="1"/>
          <p:nvPr>
            <p:ph type="title"/>
          </p:nvPr>
        </p:nvSpPr>
        <p:spPr>
          <a:xfrm>
            <a:off x="722375" y="1408650"/>
            <a:ext cx="30432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8"/>
          <p:cNvGrpSpPr/>
          <p:nvPr/>
        </p:nvGrpSpPr>
        <p:grpSpPr>
          <a:xfrm>
            <a:off x="-529139" y="21377"/>
            <a:ext cx="3059215" cy="5100745"/>
            <a:chOff x="-529139" y="21377"/>
            <a:chExt cx="3059215" cy="5100745"/>
          </a:xfrm>
        </p:grpSpPr>
        <p:sp>
          <p:nvSpPr>
            <p:cNvPr id="1181" name="Google Shape;1181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269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2" name="Google Shape;1342;p8"/>
          <p:cNvGrpSpPr/>
          <p:nvPr/>
        </p:nvGrpSpPr>
        <p:grpSpPr>
          <a:xfrm flipH="1">
            <a:off x="6613924" y="21377"/>
            <a:ext cx="3059215" cy="5100745"/>
            <a:chOff x="-529139" y="21377"/>
            <a:chExt cx="3059215" cy="5100745"/>
          </a:xfrm>
        </p:grpSpPr>
        <p:sp>
          <p:nvSpPr>
            <p:cNvPr id="1343" name="Google Shape;1343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04" name="Google Shape;1504;p8"/>
          <p:cNvPicPr preferRelativeResize="0"/>
          <p:nvPr/>
        </p:nvPicPr>
        <p:blipFill rotWithShape="1">
          <a:blip r:embed="rId2">
            <a:alphaModFix amt="78000"/>
          </a:blip>
          <a:srcRect r="48003" b="47992"/>
          <a:stretch>
            <a:fillRect/>
          </a:stretch>
        </p:blipFill>
        <p:spPr>
          <a:xfrm>
            <a:off x="6118275" y="2376300"/>
            <a:ext cx="3025726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8"/>
          <p:cNvPicPr preferRelativeResize="0"/>
          <p:nvPr/>
        </p:nvPicPr>
        <p:blipFill rotWithShape="1">
          <a:blip r:embed="rId2">
            <a:alphaModFix amt="78000"/>
          </a:blip>
          <a:srcRect l="34646" t="34640" r="6"/>
          <a:stretch>
            <a:fillRect/>
          </a:stretch>
        </p:blipFill>
        <p:spPr>
          <a:xfrm>
            <a:off x="0" y="0"/>
            <a:ext cx="3025726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8"/>
          <p:cNvSpPr txBox="1"/>
          <p:nvPr>
            <p:ph type="title"/>
          </p:nvPr>
        </p:nvSpPr>
        <p:spPr>
          <a:xfrm>
            <a:off x="2191176" y="1532000"/>
            <a:ext cx="5639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"/>
          <p:cNvSpPr txBox="1"/>
          <p:nvPr>
            <p:ph type="subTitle" idx="1"/>
          </p:nvPr>
        </p:nvSpPr>
        <p:spPr>
          <a:xfrm>
            <a:off x="3940775" y="2101174"/>
            <a:ext cx="37395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09" name="Google Shape;1509;p9"/>
          <p:cNvSpPr txBox="1"/>
          <p:nvPr>
            <p:ph type="title"/>
          </p:nvPr>
        </p:nvSpPr>
        <p:spPr>
          <a:xfrm>
            <a:off x="3940889" y="1526350"/>
            <a:ext cx="3739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grpSp>
        <p:nvGrpSpPr>
          <p:cNvPr id="1510" name="Google Shape;1510;p9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511" name="Google Shape;1511;p9"/>
            <p:cNvGrpSpPr/>
            <p:nvPr/>
          </p:nvGrpSpPr>
          <p:grpSpPr>
            <a:xfrm>
              <a:off x="-529139" y="21377"/>
              <a:ext cx="2708381" cy="5100745"/>
              <a:chOff x="-529139" y="21377"/>
              <a:chExt cx="2708381" cy="5100745"/>
            </a:xfrm>
          </p:grpSpPr>
          <p:sp>
            <p:nvSpPr>
              <p:cNvPr id="1512" name="Google Shape;1512;p9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3" name="Google Shape;1513;p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4" name="Google Shape;1514;p9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5" name="Google Shape;1515;p9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6" name="Google Shape;1516;p9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7" name="Google Shape;1517;p9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8" name="Google Shape;1518;p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9" name="Google Shape;1519;p9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0" name="Google Shape;1520;p9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1" name="Google Shape;1521;p9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2" name="Google Shape;1522;p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3" name="Google Shape;1523;p9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4" name="Google Shape;1524;p9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5" name="Google Shape;1525;p9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6" name="Google Shape;1526;p9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7" name="Google Shape;1527;p9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8" name="Google Shape;1528;p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9" name="Google Shape;1529;p9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0" name="Google Shape;1530;p9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1" name="Google Shape;1531;p9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2" name="Google Shape;1532;p9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3" name="Google Shape;1533;p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4" name="Google Shape;1534;p9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5" name="Google Shape;1535;p9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6" name="Google Shape;1536;p9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7" name="Google Shape;1537;p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8" name="Google Shape;1538;p9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9" name="Google Shape;1539;p9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0" name="Google Shape;1540;p9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8" name="Google Shape;1548;p9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9" name="Google Shape;1549;p9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0" name="Google Shape;1550;p9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1" name="Google Shape;1551;p9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9" name="Google Shape;1559;p9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0" name="Google Shape;1560;p9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1" name="Google Shape;1561;p9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4" name="Google Shape;1564;p9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5" name="Google Shape;1565;p9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6" name="Google Shape;1566;p9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7" name="Google Shape;1567;p9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8" name="Google Shape;1568;p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9" name="Google Shape;1569;p9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0" name="Google Shape;1570;p9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9" name="Google Shape;1579;p9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 rot="10800000" flipH="1">
                <a:off x="157462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 rot="10800000" flipH="1">
                <a:off x="157462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89" name="Google Shape;1689;p9"/>
            <p:cNvGrpSpPr/>
            <p:nvPr/>
          </p:nvGrpSpPr>
          <p:grpSpPr>
            <a:xfrm>
              <a:off x="7782972" y="21377"/>
              <a:ext cx="1890166" cy="5100745"/>
              <a:chOff x="7782972" y="21377"/>
              <a:chExt cx="1890166" cy="5100745"/>
            </a:xfrm>
          </p:grpSpPr>
          <p:sp>
            <p:nvSpPr>
              <p:cNvPr id="1690" name="Google Shape;1690;p9"/>
              <p:cNvSpPr/>
              <p:nvPr/>
            </p:nvSpPr>
            <p:spPr>
              <a:xfrm rot="10800000">
                <a:off x="930285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 rot="10800000">
                <a:off x="953595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 rot="10800000">
                <a:off x="906856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 rot="10800000">
                <a:off x="9185117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 rot="10800000">
                <a:off x="9418167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 rot="10800000">
                <a:off x="9185117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 rot="10800000">
                <a:off x="9418167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 rot="10800000">
                <a:off x="930285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 rot="10800000">
                <a:off x="7899520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 rot="10800000">
                <a:off x="953595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 rot="10800000">
                <a:off x="906856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 rot="10800000">
                <a:off x="9185117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 rot="10800000">
                <a:off x="9418167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 rot="10800000">
                <a:off x="9185117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 rot="10800000">
                <a:off x="9418167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 rot="10800000">
                <a:off x="930285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 rot="10800000">
                <a:off x="953595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 rot="10800000">
                <a:off x="9068569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 rot="10800000">
                <a:off x="9185117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 rot="10800000">
                <a:off x="9418167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 rot="10800000">
                <a:off x="9185117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 rot="10800000">
                <a:off x="9418167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 rot="10800000">
                <a:off x="930285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 rot="10800000">
                <a:off x="953595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 rot="10800000">
                <a:off x="9068569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 rot="10800000">
                <a:off x="9185117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 rot="10800000">
                <a:off x="9418167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 rot="10800000">
                <a:off x="9185117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 rot="10800000">
                <a:off x="9418167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 rot="10800000">
                <a:off x="930285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 rot="10800000">
                <a:off x="953595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 rot="10800000">
                <a:off x="9068569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 rot="10800000">
                <a:off x="9185117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3" name="Google Shape;1773;p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4" name="Google Shape;1774;p9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 rot="10800000">
                <a:off x="9418167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 rot="10800000">
                <a:off x="9185117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 rot="10800000">
                <a:off x="9418167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 rot="10800000">
                <a:off x="930285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5" name="Google Shape;1785;p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6" name="Google Shape;1786;p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 rot="10800000">
                <a:off x="953595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 rot="10800000">
                <a:off x="9068569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 rot="10800000">
                <a:off x="813380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 rot="10800000">
                <a:off x="9185117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 rot="10800000">
                <a:off x="7782972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 rot="10800000">
                <a:off x="9418167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7" name="Google Shape;1797;p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8" name="Google Shape;1798;p9"/>
              <p:cNvSpPr/>
              <p:nvPr/>
            </p:nvSpPr>
            <p:spPr>
              <a:xfrm rot="10800000">
                <a:off x="8016068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 rot="10800000">
                <a:off x="9185117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 rot="10800000">
                <a:off x="9418167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07" name="Google Shape;1807;p9"/>
          <p:cNvGrpSpPr/>
          <p:nvPr/>
        </p:nvGrpSpPr>
        <p:grpSpPr>
          <a:xfrm>
            <a:off x="1" y="0"/>
            <a:ext cx="9142331" cy="5143500"/>
            <a:chOff x="-1668" y="0"/>
            <a:chExt cx="9142331" cy="5143500"/>
          </a:xfrm>
        </p:grpSpPr>
        <p:pic>
          <p:nvPicPr>
            <p:cNvPr id="1808" name="Google Shape;1808;p9"/>
            <p:cNvPicPr preferRelativeResize="0"/>
            <p:nvPr/>
          </p:nvPicPr>
          <p:blipFill rotWithShape="1">
            <a:blip r:embed="rId2">
              <a:alphaModFix amt="76000"/>
            </a:blip>
            <a:srcRect t="3583" r="50064" b="3592"/>
            <a:stretch>
              <a:fillRect/>
            </a:stretch>
          </p:blipFill>
          <p:spPr>
            <a:xfrm flipH="1">
              <a:off x="-1668" y="0"/>
              <a:ext cx="308134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9"/>
            <p:cNvPicPr preferRelativeResize="0"/>
            <p:nvPr/>
          </p:nvPicPr>
          <p:blipFill rotWithShape="1">
            <a:blip r:embed="rId2">
              <a:alphaModFix amt="76000"/>
            </a:blip>
            <a:srcRect l="76695" t="3584" b="39432"/>
            <a:stretch>
              <a:fillRect/>
            </a:stretch>
          </p:blipFill>
          <p:spPr>
            <a:xfrm flipH="1">
              <a:off x="7702588" y="1986051"/>
              <a:ext cx="1438075" cy="3157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0"/>
          <p:cNvSpPr txBox="1"/>
          <p:nvPr>
            <p:ph type="title"/>
          </p:nvPr>
        </p:nvSpPr>
        <p:spPr>
          <a:xfrm flipH="1">
            <a:off x="4567337" y="1501756"/>
            <a:ext cx="27657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1812" name="Google Shape;1812;p1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1813" name="Google Shape;1813;p1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1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1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1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1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1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1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1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1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1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1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1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1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1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1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1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1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1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1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1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1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1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1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1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1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1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1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1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1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1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1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1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1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1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1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1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1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1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1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1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1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1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1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1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1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1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1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1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1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1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1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1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1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1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1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1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1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1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1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1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1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1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1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1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1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1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1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1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1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1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1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1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1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1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1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1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1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1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1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1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1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1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1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1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1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1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1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1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1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1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1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1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1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1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1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1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1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1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1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1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1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1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1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1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1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1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1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920;p1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1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1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1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1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1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1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1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1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1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1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1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1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1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1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1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36" name="Google Shape;1936;p10"/>
          <p:cNvPicPr preferRelativeResize="0"/>
          <p:nvPr/>
        </p:nvPicPr>
        <p:blipFill rotWithShape="1">
          <a:blip r:embed="rId2">
            <a:alphaModFix amt="75000"/>
          </a:blip>
          <a:srcRect t="48008" r="44140"/>
          <a:stretch>
            <a:fillRect/>
          </a:stretch>
        </p:blipFill>
        <p:spPr>
          <a:xfrm>
            <a:off x="6951525" y="2"/>
            <a:ext cx="2192475" cy="22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64D79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 panose="00000500000000000000"/>
              <a:buNone/>
              <a:defRPr sz="3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64D79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5858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9" name="Google Shape;5859;p3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60" name="Google Shape;5860;p31"/>
          <p:cNvSpPr txBox="1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49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59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7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8" name="Google Shape;5868;p34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69" name="Google Shape;5869;p34"/>
          <p:cNvSpPr txBox="1"/>
          <p:nvPr>
            <p:ph type="ctrTitle"/>
          </p:nvPr>
        </p:nvSpPr>
        <p:spPr>
          <a:xfrm>
            <a:off x="967352" y="1556850"/>
            <a:ext cx="51549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CloudSlit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Secure Network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70" name="Google Shape;5870;p34"/>
          <p:cNvSpPr txBox="1"/>
          <p:nvPr>
            <p:ph type="subTitle" idx="1"/>
          </p:nvPr>
        </p:nvSpPr>
        <p:spPr>
          <a:xfrm>
            <a:off x="1051750" y="3123150"/>
            <a:ext cx="4236300" cy="5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构建全球web2和web3数据私有检索基础设施，构建网络主权。</a:t>
            </a:r>
            <a:endParaRPr lang="en-GB"/>
          </a:p>
        </p:txBody>
      </p:sp>
      <p:grpSp>
        <p:nvGrpSpPr>
          <p:cNvPr id="5871" name="Google Shape;5871;p34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72" name="Google Shape;5872;p34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3" name="Google Shape;5873;p34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4" name="Google Shape;5874;p34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5" name="Google Shape;5875;p34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99" name="Shape 6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0" name="Google Shape;6600;p43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01" name="Google Shape;6601;p43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第三部分-建立Dao网络工具</a:t>
            </a:r>
            <a:endParaRPr sz="2800"/>
          </a:p>
        </p:txBody>
      </p:sp>
      <p:sp>
        <p:nvSpPr>
          <p:cNvPr id="6602" name="Google Shape;6602;p43"/>
          <p:cNvSpPr/>
          <p:nvPr/>
        </p:nvSpPr>
        <p:spPr>
          <a:xfrm>
            <a:off x="3875725" y="697275"/>
            <a:ext cx="4452900" cy="4320000"/>
          </a:xfrm>
          <a:prstGeom prst="ellipse">
            <a:avLst/>
          </a:prstGeom>
          <a:noFill/>
          <a:ln w="9525" cap="flat" cmpd="sng">
            <a:solidFill>
              <a:srgbClr val="FAEA2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03" name="Google Shape;6603;p43"/>
          <p:cNvSpPr/>
          <p:nvPr/>
        </p:nvSpPr>
        <p:spPr>
          <a:xfrm>
            <a:off x="4568875" y="1362525"/>
            <a:ext cx="3066600" cy="2991300"/>
          </a:xfrm>
          <a:prstGeom prst="ellipse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04" name="Google Shape;6604;p43"/>
          <p:cNvCxnSpPr>
            <a:stCxn id="6605" idx="3"/>
            <a:endCxn id="6606" idx="1"/>
          </p:cNvCxnSpPr>
          <p:nvPr/>
        </p:nvCxnSpPr>
        <p:spPr>
          <a:xfrm>
            <a:off x="5431130" y="1662906"/>
            <a:ext cx="1956900" cy="11334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7" name="Google Shape;6607;p43"/>
          <p:cNvCxnSpPr>
            <a:stCxn id="6608" idx="3"/>
            <a:endCxn id="6606" idx="1"/>
          </p:cNvCxnSpPr>
          <p:nvPr/>
        </p:nvCxnSpPr>
        <p:spPr>
          <a:xfrm>
            <a:off x="4803217" y="2765956"/>
            <a:ext cx="2584800" cy="303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9" name="Google Shape;6609;p43"/>
          <p:cNvCxnSpPr>
            <a:stCxn id="6610" idx="1"/>
            <a:endCxn id="6608" idx="3"/>
          </p:cNvCxnSpPr>
          <p:nvPr/>
        </p:nvCxnSpPr>
        <p:spPr>
          <a:xfrm flipH="1">
            <a:off x="4803135" y="1662906"/>
            <a:ext cx="1979400" cy="11031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1" name="Google Shape;6611;p43"/>
          <p:cNvCxnSpPr>
            <a:stCxn id="6605" idx="2"/>
            <a:endCxn id="6612" idx="0"/>
          </p:cNvCxnSpPr>
          <p:nvPr/>
        </p:nvCxnSpPr>
        <p:spPr>
          <a:xfrm flipH="1">
            <a:off x="5204526" y="1863603"/>
            <a:ext cx="13800" cy="1976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3" name="Google Shape;6613;p43"/>
          <p:cNvCxnSpPr>
            <a:stCxn id="6610" idx="2"/>
            <a:endCxn id="6614" idx="0"/>
          </p:cNvCxnSpPr>
          <p:nvPr/>
        </p:nvCxnSpPr>
        <p:spPr>
          <a:xfrm flipH="1">
            <a:off x="6986939" y="1863603"/>
            <a:ext cx="8400" cy="1976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5" name="Google Shape;6615;p43"/>
          <p:cNvCxnSpPr>
            <a:stCxn id="6612" idx="3"/>
            <a:endCxn id="6606" idx="1"/>
          </p:cNvCxnSpPr>
          <p:nvPr/>
        </p:nvCxnSpPr>
        <p:spPr>
          <a:xfrm rot="10800000" flipH="1">
            <a:off x="5417330" y="2796206"/>
            <a:ext cx="1970700" cy="1244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6" name="Google Shape;6616;p43"/>
          <p:cNvCxnSpPr>
            <a:stCxn id="6614" idx="1"/>
            <a:endCxn id="6608" idx="3"/>
          </p:cNvCxnSpPr>
          <p:nvPr/>
        </p:nvCxnSpPr>
        <p:spPr>
          <a:xfrm rot="10800000">
            <a:off x="4803335" y="2765906"/>
            <a:ext cx="1970700" cy="12750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7" name="Google Shape;6617;p43"/>
          <p:cNvCxnSpPr>
            <a:stCxn id="6605" idx="2"/>
            <a:endCxn id="6614" idx="0"/>
          </p:cNvCxnSpPr>
          <p:nvPr/>
        </p:nvCxnSpPr>
        <p:spPr>
          <a:xfrm>
            <a:off x="5218326" y="1863603"/>
            <a:ext cx="1768500" cy="1976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8" name="Google Shape;6618;p43"/>
          <p:cNvCxnSpPr>
            <a:stCxn id="6612" idx="0"/>
            <a:endCxn id="6610" idx="2"/>
          </p:cNvCxnSpPr>
          <p:nvPr/>
        </p:nvCxnSpPr>
        <p:spPr>
          <a:xfrm rot="10800000" flipH="1">
            <a:off x="5204526" y="1863509"/>
            <a:ext cx="1790700" cy="1976700"/>
          </a:xfrm>
          <a:prstGeom prst="straightConnector1">
            <a:avLst/>
          </a:prstGeom>
          <a:noFill/>
          <a:ln w="19050" cap="flat" cmpd="sng">
            <a:solidFill>
              <a:srgbClr val="FAEA2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19" name="Google Shape;6619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15463" y="12692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0" name="Google Shape;6620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17675" y="2450613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1" name="Google Shape;6621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38438" y="426260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2" name="Google Shape;6622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62625" y="4515925"/>
            <a:ext cx="269051" cy="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3" name="Google Shape;6623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47363" y="96530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4" name="Google Shape;6624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04000" y="12692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5" name="Google Shape;6625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531675" y="4280050"/>
            <a:ext cx="269051" cy="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6" name="Google Shape;6626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82700" y="2528238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7" name="Google Shape;6627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68863" y="96530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8" name="Google Shape;6628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82688" y="2854263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9" name="Google Shape;6629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17675" y="2812338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0" name="Google Shape;6630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85463" y="451592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1" name="Google Shape;6631;p4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22125" y="2617775"/>
            <a:ext cx="648725" cy="389246"/>
          </a:xfrm>
          <a:prstGeom prst="rect">
            <a:avLst/>
          </a:prstGeom>
          <a:noFill/>
          <a:ln>
            <a:noFill/>
          </a:ln>
        </p:spPr>
      </p:pic>
      <p:sp>
        <p:nvSpPr>
          <p:cNvPr id="6632" name="Google Shape;6632;p43"/>
          <p:cNvSpPr txBox="1"/>
          <p:nvPr/>
        </p:nvSpPr>
        <p:spPr>
          <a:xfrm>
            <a:off x="5730263" y="2450613"/>
            <a:ext cx="73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9900"/>
                </a:solidFill>
                <a:latin typeface="微软雅黑"/>
                <a:ea typeface="微软雅黑"/>
                <a:cs typeface="微软雅黑"/>
                <a:sym typeface="微软雅黑"/>
              </a:rPr>
              <a:t>P2P Discovery</a:t>
            </a:r>
            <a:endParaRPr sz="500" b="1">
              <a:solidFill>
                <a:srgbClr val="FF99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633" name="Google Shape;6633;p43"/>
          <p:cNvCxnSpPr/>
          <p:nvPr/>
        </p:nvCxnSpPr>
        <p:spPr>
          <a:xfrm>
            <a:off x="4595075" y="1308050"/>
            <a:ext cx="330000" cy="1371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4" name="Google Shape;6634;p43"/>
          <p:cNvCxnSpPr>
            <a:stCxn id="6624" idx="1"/>
          </p:cNvCxnSpPr>
          <p:nvPr/>
        </p:nvCxnSpPr>
        <p:spPr>
          <a:xfrm flipH="1">
            <a:off x="7334300" y="1421262"/>
            <a:ext cx="269700" cy="933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5" name="Google Shape;6635;p43"/>
          <p:cNvCxnSpPr/>
          <p:nvPr/>
        </p:nvCxnSpPr>
        <p:spPr>
          <a:xfrm flipH="1">
            <a:off x="7857625" y="2794688"/>
            <a:ext cx="471000" cy="354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6" name="Google Shape;6636;p43"/>
          <p:cNvCxnSpPr>
            <a:stCxn id="6625" idx="0"/>
            <a:endCxn id="6637" idx="3"/>
          </p:cNvCxnSpPr>
          <p:nvPr/>
        </p:nvCxnSpPr>
        <p:spPr>
          <a:xfrm rot="10800000">
            <a:off x="7293900" y="4019050"/>
            <a:ext cx="372300" cy="2610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8" name="Google Shape;6638;p43"/>
          <p:cNvCxnSpPr>
            <a:stCxn id="6639" idx="2"/>
            <a:endCxn id="6630" idx="0"/>
          </p:cNvCxnSpPr>
          <p:nvPr/>
        </p:nvCxnSpPr>
        <p:spPr>
          <a:xfrm flipH="1">
            <a:off x="4837450" y="4238725"/>
            <a:ext cx="367200" cy="2772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40" name="Google Shape;6640;p43"/>
          <p:cNvCxnSpPr>
            <a:stCxn id="6641" idx="1"/>
            <a:endCxn id="6629" idx="0"/>
          </p:cNvCxnSpPr>
          <p:nvPr/>
        </p:nvCxnSpPr>
        <p:spPr>
          <a:xfrm rot="10800000">
            <a:off x="3869662" y="2812338"/>
            <a:ext cx="413700" cy="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sp>
        <p:nvSpPr>
          <p:cNvPr id="6642" name="Google Shape;6642;p43"/>
          <p:cNvSpPr txBox="1"/>
          <p:nvPr/>
        </p:nvSpPr>
        <p:spPr>
          <a:xfrm>
            <a:off x="170425" y="1662900"/>
            <a:ext cx="34137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网络本身是区域性的，网络区域化主权的回归交付给Dao社区，全节点提供可编程的完整基础设施，支撑Dao多彩的成长。</a:t>
            </a:r>
            <a:endParaRPr sz="1100"/>
          </a:p>
        </p:txBody>
      </p:sp>
      <p:grpSp>
        <p:nvGrpSpPr>
          <p:cNvPr id="6643" name="Google Shape;6643;p43"/>
          <p:cNvGrpSpPr/>
          <p:nvPr/>
        </p:nvGrpSpPr>
        <p:grpSpPr>
          <a:xfrm>
            <a:off x="4982834" y="1421257"/>
            <a:ext cx="470995" cy="483266"/>
            <a:chOff x="6842779" y="3674165"/>
            <a:chExt cx="341400" cy="371400"/>
          </a:xfrm>
        </p:grpSpPr>
        <p:sp>
          <p:nvSpPr>
            <p:cNvPr id="6644" name="Google Shape;6644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05" name="Google Shape;6605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5" name="Google Shape;6645;p43"/>
          <p:cNvGrpSpPr/>
          <p:nvPr/>
        </p:nvGrpSpPr>
        <p:grpSpPr>
          <a:xfrm>
            <a:off x="6759846" y="1421257"/>
            <a:ext cx="470995" cy="483266"/>
            <a:chOff x="6842779" y="3674165"/>
            <a:chExt cx="341400" cy="371400"/>
          </a:xfrm>
        </p:grpSpPr>
        <p:sp>
          <p:nvSpPr>
            <p:cNvPr id="6646" name="Google Shape;6646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10" name="Google Shape;6610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7" name="Google Shape;6647;p43"/>
          <p:cNvGrpSpPr/>
          <p:nvPr/>
        </p:nvGrpSpPr>
        <p:grpSpPr>
          <a:xfrm>
            <a:off x="4354921" y="2524307"/>
            <a:ext cx="470995" cy="483266"/>
            <a:chOff x="6842779" y="3674165"/>
            <a:chExt cx="341400" cy="371400"/>
          </a:xfrm>
        </p:grpSpPr>
        <p:sp>
          <p:nvSpPr>
            <p:cNvPr id="6648" name="Google Shape;6648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08" name="Google Shape;6608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9" name="Google Shape;6649;p43"/>
          <p:cNvGrpSpPr/>
          <p:nvPr/>
        </p:nvGrpSpPr>
        <p:grpSpPr>
          <a:xfrm>
            <a:off x="7365434" y="2554519"/>
            <a:ext cx="470995" cy="483266"/>
            <a:chOff x="6842779" y="3674165"/>
            <a:chExt cx="341400" cy="371400"/>
          </a:xfrm>
        </p:grpSpPr>
        <p:sp>
          <p:nvSpPr>
            <p:cNvPr id="6650" name="Google Shape;6650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06" name="Google Shape;6606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1" name="Google Shape;6651;p43"/>
          <p:cNvGrpSpPr/>
          <p:nvPr/>
        </p:nvGrpSpPr>
        <p:grpSpPr>
          <a:xfrm>
            <a:off x="4969034" y="3799257"/>
            <a:ext cx="470995" cy="483266"/>
            <a:chOff x="6842779" y="3674165"/>
            <a:chExt cx="341400" cy="371400"/>
          </a:xfrm>
        </p:grpSpPr>
        <p:sp>
          <p:nvSpPr>
            <p:cNvPr id="6652" name="Google Shape;6652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12" name="Google Shape;6612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3" name="Google Shape;6653;p43"/>
          <p:cNvGrpSpPr/>
          <p:nvPr/>
        </p:nvGrpSpPr>
        <p:grpSpPr>
          <a:xfrm>
            <a:off x="6751346" y="3799257"/>
            <a:ext cx="470995" cy="483266"/>
            <a:chOff x="6842779" y="3674165"/>
            <a:chExt cx="341400" cy="371400"/>
          </a:xfrm>
        </p:grpSpPr>
        <p:sp>
          <p:nvSpPr>
            <p:cNvPr id="6654" name="Google Shape;6654;p43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14" name="Google Shape;6614;p4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9" name="Google Shape;6659;p44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60" name="Google Shape;6660;p44"/>
          <p:cNvSpPr/>
          <p:nvPr/>
        </p:nvSpPr>
        <p:spPr>
          <a:xfrm>
            <a:off x="2140878" y="1258558"/>
            <a:ext cx="677000" cy="771213"/>
          </a:xfrm>
          <a:custGeom>
            <a:avLst/>
            <a:gdLst/>
            <a:ahLst/>
            <a:cxnLst/>
            <a:rect l="l" t="t" r="r" b="b"/>
            <a:pathLst>
              <a:path w="40679" h="46340" extrusionOk="0">
                <a:moveTo>
                  <a:pt x="15780" y="0"/>
                </a:moveTo>
                <a:cubicBezTo>
                  <a:pt x="14989" y="0"/>
                  <a:pt x="14213" y="109"/>
                  <a:pt x="13470" y="421"/>
                </a:cubicBezTo>
                <a:cubicBezTo>
                  <a:pt x="9879" y="1928"/>
                  <a:pt x="10933" y="5468"/>
                  <a:pt x="8580" y="7572"/>
                </a:cubicBezTo>
                <a:cubicBezTo>
                  <a:pt x="6546" y="9390"/>
                  <a:pt x="2788" y="7963"/>
                  <a:pt x="1150" y="10460"/>
                </a:cubicBezTo>
                <a:cubicBezTo>
                  <a:pt x="0" y="12215"/>
                  <a:pt x="1289" y="14606"/>
                  <a:pt x="2962" y="15871"/>
                </a:cubicBezTo>
                <a:cubicBezTo>
                  <a:pt x="4636" y="17135"/>
                  <a:pt x="6731" y="17894"/>
                  <a:pt x="8056" y="19522"/>
                </a:cubicBezTo>
                <a:cubicBezTo>
                  <a:pt x="10183" y="22136"/>
                  <a:pt x="9577" y="26004"/>
                  <a:pt x="8413" y="29169"/>
                </a:cubicBezTo>
                <a:cubicBezTo>
                  <a:pt x="7247" y="32332"/>
                  <a:pt x="5603" y="35532"/>
                  <a:pt x="6005" y="38881"/>
                </a:cubicBezTo>
                <a:cubicBezTo>
                  <a:pt x="6193" y="40459"/>
                  <a:pt x="6837" y="41956"/>
                  <a:pt x="7675" y="43307"/>
                </a:cubicBezTo>
                <a:cubicBezTo>
                  <a:pt x="8488" y="44615"/>
                  <a:pt x="9597" y="45873"/>
                  <a:pt x="11095" y="46235"/>
                </a:cubicBezTo>
                <a:cubicBezTo>
                  <a:pt x="11391" y="46306"/>
                  <a:pt x="11688" y="46339"/>
                  <a:pt x="11983" y="46339"/>
                </a:cubicBezTo>
                <a:cubicBezTo>
                  <a:pt x="13586" y="46339"/>
                  <a:pt x="15150" y="45367"/>
                  <a:pt x="16368" y="44250"/>
                </a:cubicBezTo>
                <a:cubicBezTo>
                  <a:pt x="17812" y="42927"/>
                  <a:pt x="19065" y="41325"/>
                  <a:pt x="20822" y="40465"/>
                </a:cubicBezTo>
                <a:cubicBezTo>
                  <a:pt x="23353" y="39224"/>
                  <a:pt x="26610" y="39686"/>
                  <a:pt x="28815" y="37929"/>
                </a:cubicBezTo>
                <a:cubicBezTo>
                  <a:pt x="31544" y="35754"/>
                  <a:pt x="31140" y="31606"/>
                  <a:pt x="31890" y="28199"/>
                </a:cubicBezTo>
                <a:cubicBezTo>
                  <a:pt x="33150" y="22476"/>
                  <a:pt x="38102" y="18249"/>
                  <a:pt x="40038" y="12718"/>
                </a:cubicBezTo>
                <a:cubicBezTo>
                  <a:pt x="40418" y="11636"/>
                  <a:pt x="40679" y="10499"/>
                  <a:pt x="40652" y="9352"/>
                </a:cubicBezTo>
                <a:cubicBezTo>
                  <a:pt x="40569" y="5649"/>
                  <a:pt x="37449" y="2571"/>
                  <a:pt x="33956" y="1339"/>
                </a:cubicBezTo>
                <a:cubicBezTo>
                  <a:pt x="31938" y="627"/>
                  <a:pt x="29911" y="457"/>
                  <a:pt x="27871" y="457"/>
                </a:cubicBezTo>
                <a:cubicBezTo>
                  <a:pt x="26007" y="457"/>
                  <a:pt x="24132" y="599"/>
                  <a:pt x="22245" y="599"/>
                </a:cubicBezTo>
                <a:cubicBezTo>
                  <a:pt x="21785" y="599"/>
                  <a:pt x="21325" y="591"/>
                  <a:pt x="20863" y="570"/>
                </a:cubicBezTo>
                <a:cubicBezTo>
                  <a:pt x="19225" y="496"/>
                  <a:pt x="17470" y="0"/>
                  <a:pt x="15780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1" name="Google Shape;6661;p44"/>
          <p:cNvSpPr/>
          <p:nvPr/>
        </p:nvSpPr>
        <p:spPr>
          <a:xfrm>
            <a:off x="2655530" y="1430974"/>
            <a:ext cx="2705638" cy="2332596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2" name="Google Shape;6662;p44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网络全节点</a:t>
            </a:r>
            <a:endParaRPr sz="2800"/>
          </a:p>
        </p:txBody>
      </p:sp>
      <p:sp>
        <p:nvSpPr>
          <p:cNvPr id="6663" name="Google Shape;6663;p44"/>
          <p:cNvSpPr/>
          <p:nvPr/>
        </p:nvSpPr>
        <p:spPr>
          <a:xfrm>
            <a:off x="672103" y="1687485"/>
            <a:ext cx="1725644" cy="2792428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4" name="Google Shape;6664;p44"/>
          <p:cNvSpPr/>
          <p:nvPr/>
        </p:nvSpPr>
        <p:spPr>
          <a:xfrm>
            <a:off x="4654810" y="3149729"/>
            <a:ext cx="228285" cy="126150"/>
          </a:xfrm>
          <a:custGeom>
            <a:avLst/>
            <a:gdLst/>
            <a:ahLst/>
            <a:cxnLst/>
            <a:rect l="l" t="t" r="r" b="b"/>
            <a:pathLst>
              <a:path w="13717" h="7580" extrusionOk="0">
                <a:moveTo>
                  <a:pt x="9951" y="0"/>
                </a:moveTo>
                <a:cubicBezTo>
                  <a:pt x="6355" y="0"/>
                  <a:pt x="1" y="1281"/>
                  <a:pt x="2486" y="4894"/>
                </a:cubicBezTo>
                <a:cubicBezTo>
                  <a:pt x="3169" y="5885"/>
                  <a:pt x="4297" y="6467"/>
                  <a:pt x="5404" y="6938"/>
                </a:cubicBezTo>
                <a:cubicBezTo>
                  <a:pt x="6217" y="7282"/>
                  <a:pt x="7136" y="7580"/>
                  <a:pt x="8003" y="7580"/>
                </a:cubicBezTo>
                <a:cubicBezTo>
                  <a:pt x="8565" y="7580"/>
                  <a:pt x="9106" y="7454"/>
                  <a:pt x="9581" y="7134"/>
                </a:cubicBezTo>
                <a:cubicBezTo>
                  <a:pt x="10406" y="6577"/>
                  <a:pt x="13156" y="2774"/>
                  <a:pt x="13348" y="1948"/>
                </a:cubicBezTo>
                <a:cubicBezTo>
                  <a:pt x="13716" y="358"/>
                  <a:pt x="13186" y="447"/>
                  <a:pt x="11597" y="126"/>
                </a:cubicBezTo>
                <a:cubicBezTo>
                  <a:pt x="11194" y="44"/>
                  <a:pt x="10620" y="0"/>
                  <a:pt x="9951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5" name="Google Shape;6665;p44"/>
          <p:cNvSpPr/>
          <p:nvPr/>
        </p:nvSpPr>
        <p:spPr>
          <a:xfrm>
            <a:off x="4491714" y="3137064"/>
            <a:ext cx="371927" cy="268194"/>
          </a:xfrm>
          <a:custGeom>
            <a:avLst/>
            <a:gdLst/>
            <a:ahLst/>
            <a:cxnLst/>
            <a:rect l="l" t="t" r="r" b="b"/>
            <a:pathLst>
              <a:path w="22348" h="16115" extrusionOk="0">
                <a:moveTo>
                  <a:pt x="946" y="1"/>
                </a:moveTo>
                <a:cubicBezTo>
                  <a:pt x="616" y="1"/>
                  <a:pt x="299" y="66"/>
                  <a:pt x="1" y="208"/>
                </a:cubicBezTo>
                <a:cubicBezTo>
                  <a:pt x="742" y="1762"/>
                  <a:pt x="2032" y="3475"/>
                  <a:pt x="2935" y="5119"/>
                </a:cubicBezTo>
                <a:cubicBezTo>
                  <a:pt x="6575" y="11745"/>
                  <a:pt x="13987" y="16115"/>
                  <a:pt x="21544" y="16115"/>
                </a:cubicBezTo>
                <a:cubicBezTo>
                  <a:pt x="21635" y="16115"/>
                  <a:pt x="21726" y="16114"/>
                  <a:pt x="21817" y="16113"/>
                </a:cubicBezTo>
                <a:cubicBezTo>
                  <a:pt x="22347" y="15571"/>
                  <a:pt x="21564" y="14744"/>
                  <a:pt x="20866" y="14448"/>
                </a:cubicBezTo>
                <a:cubicBezTo>
                  <a:pt x="18934" y="13634"/>
                  <a:pt x="16857" y="13226"/>
                  <a:pt x="14879" y="12532"/>
                </a:cubicBezTo>
                <a:cubicBezTo>
                  <a:pt x="12900" y="11839"/>
                  <a:pt x="10943" y="10790"/>
                  <a:pt x="9769" y="9051"/>
                </a:cubicBezTo>
                <a:cubicBezTo>
                  <a:pt x="9280" y="8326"/>
                  <a:pt x="8945" y="7508"/>
                  <a:pt x="8542" y="6731"/>
                </a:cubicBezTo>
                <a:cubicBezTo>
                  <a:pt x="7503" y="4729"/>
                  <a:pt x="3759" y="1"/>
                  <a:pt x="946" y="1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6" name="Google Shape;6666;p44"/>
          <p:cNvSpPr/>
          <p:nvPr/>
        </p:nvSpPr>
        <p:spPr>
          <a:xfrm>
            <a:off x="4723427" y="3409452"/>
            <a:ext cx="642118" cy="539966"/>
          </a:xfrm>
          <a:custGeom>
            <a:avLst/>
            <a:gdLst/>
            <a:ahLst/>
            <a:cxnLst/>
            <a:rect l="l" t="t" r="r" b="b"/>
            <a:pathLst>
              <a:path w="38583" h="32445" extrusionOk="0">
                <a:moveTo>
                  <a:pt x="17573" y="0"/>
                </a:moveTo>
                <a:cubicBezTo>
                  <a:pt x="14431" y="0"/>
                  <a:pt x="10968" y="2180"/>
                  <a:pt x="9011" y="4369"/>
                </a:cubicBezTo>
                <a:cubicBezTo>
                  <a:pt x="8028" y="5468"/>
                  <a:pt x="7111" y="6810"/>
                  <a:pt x="5676" y="7153"/>
                </a:cubicBezTo>
                <a:cubicBezTo>
                  <a:pt x="4830" y="7356"/>
                  <a:pt x="3925" y="7164"/>
                  <a:pt x="3076" y="7361"/>
                </a:cubicBezTo>
                <a:cubicBezTo>
                  <a:pt x="581" y="7938"/>
                  <a:pt x="1" y="11293"/>
                  <a:pt x="569" y="13791"/>
                </a:cubicBezTo>
                <a:cubicBezTo>
                  <a:pt x="1136" y="16289"/>
                  <a:pt x="2307" y="18910"/>
                  <a:pt x="1374" y="21296"/>
                </a:cubicBezTo>
                <a:cubicBezTo>
                  <a:pt x="1185" y="21776"/>
                  <a:pt x="913" y="22246"/>
                  <a:pt x="921" y="22762"/>
                </a:cubicBezTo>
                <a:cubicBezTo>
                  <a:pt x="932" y="23380"/>
                  <a:pt x="1355" y="23921"/>
                  <a:pt x="1849" y="24293"/>
                </a:cubicBezTo>
                <a:cubicBezTo>
                  <a:pt x="2646" y="24890"/>
                  <a:pt x="3559" y="25128"/>
                  <a:pt x="4517" y="25128"/>
                </a:cubicBezTo>
                <a:cubicBezTo>
                  <a:pt x="6301" y="25128"/>
                  <a:pt x="8239" y="24301"/>
                  <a:pt x="9868" y="23418"/>
                </a:cubicBezTo>
                <a:cubicBezTo>
                  <a:pt x="11665" y="22444"/>
                  <a:pt x="13735" y="21414"/>
                  <a:pt x="15685" y="21414"/>
                </a:cubicBezTo>
                <a:cubicBezTo>
                  <a:pt x="16453" y="21414"/>
                  <a:pt x="17203" y="21574"/>
                  <a:pt x="17910" y="21960"/>
                </a:cubicBezTo>
                <a:cubicBezTo>
                  <a:pt x="20585" y="23420"/>
                  <a:pt x="20837" y="27119"/>
                  <a:pt x="22486" y="29685"/>
                </a:cubicBezTo>
                <a:cubicBezTo>
                  <a:pt x="23522" y="31296"/>
                  <a:pt x="25450" y="32445"/>
                  <a:pt x="27291" y="32445"/>
                </a:cubicBezTo>
                <a:cubicBezTo>
                  <a:pt x="28027" y="32445"/>
                  <a:pt x="28749" y="32261"/>
                  <a:pt x="29394" y="31851"/>
                </a:cubicBezTo>
                <a:cubicBezTo>
                  <a:pt x="30163" y="31362"/>
                  <a:pt x="30731" y="30624"/>
                  <a:pt x="31285" y="29900"/>
                </a:cubicBezTo>
                <a:lnTo>
                  <a:pt x="34684" y="25460"/>
                </a:lnTo>
                <a:cubicBezTo>
                  <a:pt x="36183" y="23501"/>
                  <a:pt x="37736" y="21414"/>
                  <a:pt x="38025" y="18965"/>
                </a:cubicBezTo>
                <a:cubicBezTo>
                  <a:pt x="38582" y="14235"/>
                  <a:pt x="34390" y="10436"/>
                  <a:pt x="30609" y="7540"/>
                </a:cubicBezTo>
                <a:cubicBezTo>
                  <a:pt x="30407" y="6031"/>
                  <a:pt x="30190" y="4479"/>
                  <a:pt x="29421" y="3165"/>
                </a:cubicBezTo>
                <a:cubicBezTo>
                  <a:pt x="28683" y="1906"/>
                  <a:pt x="27576" y="1186"/>
                  <a:pt x="26718" y="1186"/>
                </a:cubicBezTo>
                <a:cubicBezTo>
                  <a:pt x="25783" y="1186"/>
                  <a:pt x="25141" y="2039"/>
                  <a:pt x="25589" y="3982"/>
                </a:cubicBezTo>
                <a:cubicBezTo>
                  <a:pt x="25561" y="3983"/>
                  <a:pt x="25533" y="3983"/>
                  <a:pt x="25505" y="3983"/>
                </a:cubicBezTo>
                <a:cubicBezTo>
                  <a:pt x="23077" y="3983"/>
                  <a:pt x="21095" y="399"/>
                  <a:pt x="18382" y="51"/>
                </a:cubicBezTo>
                <a:cubicBezTo>
                  <a:pt x="18115" y="17"/>
                  <a:pt x="17846" y="0"/>
                  <a:pt x="17573" y="0"/>
                </a:cubicBezTo>
                <a:close/>
              </a:path>
            </a:pathLst>
          </a:custGeom>
          <a:gradFill>
            <a:gsLst>
              <a:gs pos="0">
                <a:srgbClr val="EB31AD">
                  <a:alpha val="70196"/>
                  <a:alpha val="19270"/>
                </a:srgbClr>
              </a:gs>
              <a:gs pos="100000">
                <a:schemeClr val="dk1">
                  <a:alpha val="19270"/>
                </a:scheme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7" name="Google Shape;6667;p44"/>
          <p:cNvSpPr txBox="1"/>
          <p:nvPr>
            <p:ph type="subTitle" idx="4294967295"/>
          </p:nvPr>
        </p:nvSpPr>
        <p:spPr>
          <a:xfrm flipH="1">
            <a:off x="5935975" y="2029125"/>
            <a:ext cx="3033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元数据聚合器</a:t>
            </a:r>
            <a:endParaRPr sz="2200" b="1"/>
          </a:p>
        </p:txBody>
      </p:sp>
      <p:sp>
        <p:nvSpPr>
          <p:cNvPr id="6668" name="Google Shape;6668;p44"/>
          <p:cNvSpPr txBox="1"/>
          <p:nvPr>
            <p:ph type="subTitle" idx="4294967295"/>
          </p:nvPr>
        </p:nvSpPr>
        <p:spPr>
          <a:xfrm flipH="1">
            <a:off x="5935950" y="2426275"/>
            <a:ext cx="2808000" cy="16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任何人都可以运行一个完整的节点，它托管去中心化网络的元数据，并提供一个元数据联网和订单匹配平台。</a:t>
            </a:r>
            <a:endParaRPr lang="en-GB"/>
          </a:p>
        </p:txBody>
      </p:sp>
      <p:sp>
        <p:nvSpPr>
          <p:cNvPr id="6669" name="Google Shape;6669;p44"/>
          <p:cNvSpPr/>
          <p:nvPr/>
        </p:nvSpPr>
        <p:spPr>
          <a:xfrm>
            <a:off x="5708325" y="1449688"/>
            <a:ext cx="2243100" cy="50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      Full Node</a:t>
            </a:r>
            <a:endParaRPr sz="26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670" name="Google Shape;6670;p44"/>
          <p:cNvSpPr/>
          <p:nvPr/>
        </p:nvSpPr>
        <p:spPr>
          <a:xfrm>
            <a:off x="3237976" y="22901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1" name="Google Shape;6671;p44"/>
          <p:cNvSpPr/>
          <p:nvPr/>
        </p:nvSpPr>
        <p:spPr>
          <a:xfrm>
            <a:off x="4114276" y="27994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2" name="Google Shape;6672;p44"/>
          <p:cNvSpPr/>
          <p:nvPr/>
        </p:nvSpPr>
        <p:spPr>
          <a:xfrm>
            <a:off x="3429976" y="3033441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3" name="Google Shape;6673;p44"/>
          <p:cNvSpPr/>
          <p:nvPr/>
        </p:nvSpPr>
        <p:spPr>
          <a:xfrm>
            <a:off x="2783276" y="27994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4" name="Google Shape;6674;p44"/>
          <p:cNvSpPr/>
          <p:nvPr/>
        </p:nvSpPr>
        <p:spPr>
          <a:xfrm>
            <a:off x="3237976" y="34815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5" name="Google Shape;6675;p44"/>
          <p:cNvSpPr/>
          <p:nvPr/>
        </p:nvSpPr>
        <p:spPr>
          <a:xfrm>
            <a:off x="1907601" y="376356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6" name="Google Shape;6676;p44"/>
          <p:cNvSpPr/>
          <p:nvPr/>
        </p:nvSpPr>
        <p:spPr>
          <a:xfrm>
            <a:off x="4546451" y="2669928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7" name="Google Shape;6677;p44"/>
          <p:cNvSpPr/>
          <p:nvPr/>
        </p:nvSpPr>
        <p:spPr>
          <a:xfrm>
            <a:off x="920576" y="1737516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8" name="Google Shape;6678;p44"/>
          <p:cNvSpPr/>
          <p:nvPr/>
        </p:nvSpPr>
        <p:spPr>
          <a:xfrm>
            <a:off x="3668676" y="1873291"/>
            <a:ext cx="192600" cy="1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9" name="Google Shape;6679;p44"/>
          <p:cNvSpPr/>
          <p:nvPr/>
        </p:nvSpPr>
        <p:spPr>
          <a:xfrm rot="-984295">
            <a:off x="1499388" y="2138596"/>
            <a:ext cx="1746164" cy="466171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sp>
      <p:sp>
        <p:nvSpPr>
          <p:cNvPr id="6680" name="Google Shape;6680;p44"/>
          <p:cNvSpPr/>
          <p:nvPr/>
        </p:nvSpPr>
        <p:spPr>
          <a:xfrm rot="-543538">
            <a:off x="3797066" y="1810482"/>
            <a:ext cx="739500" cy="255882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1" name="Google Shape;6681;p44"/>
          <p:cNvSpPr/>
          <p:nvPr/>
        </p:nvSpPr>
        <p:spPr>
          <a:xfrm rot="-6140836">
            <a:off x="4184636" y="2321504"/>
            <a:ext cx="660990" cy="171136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2" name="Google Shape;6682;p44"/>
          <p:cNvSpPr/>
          <p:nvPr/>
        </p:nvSpPr>
        <p:spPr>
          <a:xfrm rot="-4993260">
            <a:off x="3933153" y="2265219"/>
            <a:ext cx="813004" cy="334565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3" name="Google Shape;6683;p44"/>
          <p:cNvSpPr/>
          <p:nvPr/>
        </p:nvSpPr>
        <p:spPr>
          <a:xfrm rot="-3366143">
            <a:off x="3276863" y="2328776"/>
            <a:ext cx="1478374" cy="388504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4" name="Google Shape;6684;p44"/>
          <p:cNvSpPr/>
          <p:nvPr/>
        </p:nvSpPr>
        <p:spPr>
          <a:xfrm rot="3255279">
            <a:off x="898896" y="2044801"/>
            <a:ext cx="798900" cy="159865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5" name="Google Shape;6685;p44"/>
          <p:cNvSpPr/>
          <p:nvPr/>
        </p:nvSpPr>
        <p:spPr>
          <a:xfrm rot="3254973">
            <a:off x="1101505" y="2953296"/>
            <a:ext cx="1359978" cy="408820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sp>
      <p:sp>
        <p:nvSpPr>
          <p:cNvPr id="6686" name="Google Shape;6686;p44"/>
          <p:cNvSpPr/>
          <p:nvPr/>
        </p:nvSpPr>
        <p:spPr>
          <a:xfrm rot="1434508" flipH="1">
            <a:off x="1515513" y="2401358"/>
            <a:ext cx="1414092" cy="411849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6687" name="Google Shape;6687;p44"/>
          <p:cNvSpPr/>
          <p:nvPr/>
        </p:nvSpPr>
        <p:spPr>
          <a:xfrm rot="2235527" flipH="1">
            <a:off x="1391214" y="2830405"/>
            <a:ext cx="2059727" cy="359356"/>
          </a:xfrm>
          <a:custGeom>
            <a:avLst/>
            <a:gdLst/>
            <a:ahLst/>
            <a:cxnLst/>
            <a:rect l="l" t="t" r="r" b="b"/>
            <a:pathLst>
              <a:path w="77237" h="32874" extrusionOk="0">
                <a:moveTo>
                  <a:pt x="0" y="8252"/>
                </a:moveTo>
                <a:cubicBezTo>
                  <a:pt x="14671" y="-2750"/>
                  <a:pt x="38574" y="-1972"/>
                  <a:pt x="54976" y="6229"/>
                </a:cubicBezTo>
                <a:cubicBezTo>
                  <a:pt x="65328" y="11405"/>
                  <a:pt x="73571" y="21897"/>
                  <a:pt x="77237" y="3287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sp>
      <p:grpSp>
        <p:nvGrpSpPr>
          <p:cNvPr id="6688" name="Google Shape;6688;p44"/>
          <p:cNvGrpSpPr/>
          <p:nvPr/>
        </p:nvGrpSpPr>
        <p:grpSpPr>
          <a:xfrm>
            <a:off x="4552004" y="1872740"/>
            <a:ext cx="341400" cy="371400"/>
            <a:chOff x="6842779" y="3674165"/>
            <a:chExt cx="341400" cy="371400"/>
          </a:xfrm>
        </p:grpSpPr>
        <p:sp>
          <p:nvSpPr>
            <p:cNvPr id="6689" name="Google Shape;6689;p44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90" name="Google Shape;6690;p4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91" name="Google Shape;6691;p44"/>
          <p:cNvGrpSpPr/>
          <p:nvPr/>
        </p:nvGrpSpPr>
        <p:grpSpPr>
          <a:xfrm>
            <a:off x="1127641" y="2482765"/>
            <a:ext cx="341400" cy="371400"/>
            <a:chOff x="6842779" y="3674165"/>
            <a:chExt cx="341400" cy="371400"/>
          </a:xfrm>
        </p:grpSpPr>
        <p:sp>
          <p:nvSpPr>
            <p:cNvPr id="6692" name="Google Shape;6692;p44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93" name="Google Shape;6693;p4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94" name="Google Shape;6694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24177" y="2065911"/>
            <a:ext cx="233250" cy="32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5" name="Google Shape;6695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3327" y="2671786"/>
            <a:ext cx="233250" cy="320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6" name="Google Shape;6696;p44"/>
          <p:cNvGrpSpPr/>
          <p:nvPr/>
        </p:nvGrpSpPr>
        <p:grpSpPr>
          <a:xfrm>
            <a:off x="5933379" y="1517327"/>
            <a:ext cx="341400" cy="371400"/>
            <a:chOff x="6842779" y="3674165"/>
            <a:chExt cx="341400" cy="371400"/>
          </a:xfrm>
        </p:grpSpPr>
        <p:sp>
          <p:nvSpPr>
            <p:cNvPr id="6697" name="Google Shape;6697;p44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98" name="Google Shape;6698;p4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02" name="Shape 6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3" name="Google Shape;6703;p45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04" name="Google Shape;6704;p45"/>
          <p:cNvSpPr txBox="1"/>
          <p:nvPr>
            <p:ph type="title"/>
          </p:nvPr>
        </p:nvSpPr>
        <p:spPr>
          <a:xfrm>
            <a:off x="386075" y="269025"/>
            <a:ext cx="8358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</a:t>
            </a:r>
            <a:r>
              <a:rPr lang="en-GB" sz="2400"/>
              <a:t>我们有很多Dao，但没有服务数据私有检索的Dao</a:t>
            </a:r>
            <a:endParaRPr sz="2400"/>
          </a:p>
        </p:txBody>
      </p:sp>
      <p:pic>
        <p:nvPicPr>
          <p:cNvPr id="6705" name="Google Shape;6705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1275" y="1105400"/>
            <a:ext cx="2495048" cy="249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6" name="Google Shape;670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01100" y="1105400"/>
            <a:ext cx="4466698" cy="24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7" name="Google Shape;6707;p45"/>
          <p:cNvSpPr txBox="1"/>
          <p:nvPr/>
        </p:nvSpPr>
        <p:spPr>
          <a:xfrm>
            <a:off x="911275" y="3845000"/>
            <a:ext cx="725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我们还需要一个从web2到web3的高级安全桥接层，Dao激励大家参与到安全网络的建设中来，Dao能有效赋能数据私有检索的巨大需求。</a:t>
            </a:r>
            <a:endParaRPr sz="16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11" name="Shape 6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2" name="Google Shape;6712;p46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13" name="Google Shape;6713;p46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Dao DID身份绑定与验证 - web3</a:t>
            </a:r>
            <a:r>
              <a:rPr lang="en-GB" sz="2600"/>
              <a:t>资产化</a:t>
            </a:r>
            <a:endParaRPr sz="2600"/>
          </a:p>
        </p:txBody>
      </p:sp>
      <p:sp>
        <p:nvSpPr>
          <p:cNvPr id="6714" name="Google Shape;6714;p46"/>
          <p:cNvSpPr txBox="1"/>
          <p:nvPr/>
        </p:nvSpPr>
        <p:spPr>
          <a:xfrm>
            <a:off x="6034825" y="1106975"/>
            <a:ext cx="2010900" cy="1046700"/>
          </a:xfrm>
          <a:prstGeom prst="rect">
            <a:avLst/>
          </a:prstGeom>
          <a:noFill/>
          <a:ln w="9525" cap="flat" cmpd="sng">
            <a:solidFill>
              <a:srgbClr val="FAEA2A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715" name="Google Shape;6715;p46"/>
          <p:cNvSpPr txBox="1"/>
          <p:nvPr/>
        </p:nvSpPr>
        <p:spPr>
          <a:xfrm>
            <a:off x="7294725" y="1725025"/>
            <a:ext cx="8163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Ceramic</a:t>
            </a:r>
            <a:endParaRPr sz="1000" b="1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6716" name="Google Shape;6716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50588" y="1268377"/>
            <a:ext cx="504563" cy="505686"/>
          </a:xfrm>
          <a:prstGeom prst="rect">
            <a:avLst/>
          </a:prstGeom>
          <a:noFill/>
          <a:ln>
            <a:noFill/>
          </a:ln>
        </p:spPr>
      </p:pic>
      <p:sp>
        <p:nvSpPr>
          <p:cNvPr id="6717" name="Google Shape;6717;p46"/>
          <p:cNvSpPr/>
          <p:nvPr/>
        </p:nvSpPr>
        <p:spPr>
          <a:xfrm>
            <a:off x="3101155" y="1342098"/>
            <a:ext cx="906359" cy="710252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718" name="Google Shape;6718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47713" y="1007222"/>
            <a:ext cx="537275" cy="537303"/>
          </a:xfrm>
          <a:prstGeom prst="rect">
            <a:avLst/>
          </a:prstGeom>
          <a:noFill/>
          <a:ln>
            <a:noFill/>
          </a:ln>
        </p:spPr>
      </p:pic>
      <p:sp>
        <p:nvSpPr>
          <p:cNvPr id="6719" name="Google Shape;6719;p46"/>
          <p:cNvSpPr/>
          <p:nvPr/>
        </p:nvSpPr>
        <p:spPr>
          <a:xfrm>
            <a:off x="4825172" y="1539363"/>
            <a:ext cx="1147800" cy="4002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Platform</a:t>
            </a:r>
            <a:endParaRPr>
              <a:solidFill>
                <a:srgbClr val="FFFFF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6720" name="Google Shape;6720;p46"/>
          <p:cNvSpPr txBox="1"/>
          <p:nvPr/>
        </p:nvSpPr>
        <p:spPr>
          <a:xfrm>
            <a:off x="4059338" y="1453325"/>
            <a:ext cx="71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Github</a:t>
            </a:r>
            <a:endParaRPr sz="11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721" name="Google Shape;6721;p46"/>
          <p:cNvCxnSpPr/>
          <p:nvPr/>
        </p:nvCxnSpPr>
        <p:spPr>
          <a:xfrm rot="10800000" flipH="1">
            <a:off x="4019610" y="1738125"/>
            <a:ext cx="773400" cy="27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2" name="Google Shape;6722;p46"/>
          <p:cNvSpPr txBox="1"/>
          <p:nvPr/>
        </p:nvSpPr>
        <p:spPr>
          <a:xfrm>
            <a:off x="4167212" y="1723650"/>
            <a:ext cx="47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登录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723" name="Google Shape;6723;p46"/>
          <p:cNvCxnSpPr/>
          <p:nvPr/>
        </p:nvCxnSpPr>
        <p:spPr>
          <a:xfrm rot="10800000" flipH="1">
            <a:off x="6670410" y="1535675"/>
            <a:ext cx="773400" cy="27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4" name="Google Shape;6724;p46"/>
          <p:cNvSpPr txBox="1"/>
          <p:nvPr/>
        </p:nvSpPr>
        <p:spPr>
          <a:xfrm>
            <a:off x="6603325" y="1535675"/>
            <a:ext cx="87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DID身份绑定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725" name="Google Shape;6725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33125" y="1268384"/>
            <a:ext cx="537275" cy="537303"/>
          </a:xfrm>
          <a:prstGeom prst="rect">
            <a:avLst/>
          </a:prstGeom>
          <a:noFill/>
          <a:ln>
            <a:noFill/>
          </a:ln>
        </p:spPr>
      </p:pic>
      <p:sp>
        <p:nvSpPr>
          <p:cNvPr id="6726" name="Google Shape;6726;p46"/>
          <p:cNvSpPr txBox="1"/>
          <p:nvPr/>
        </p:nvSpPr>
        <p:spPr>
          <a:xfrm>
            <a:off x="6044763" y="1721622"/>
            <a:ext cx="71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Github</a:t>
            </a:r>
            <a:endParaRPr sz="11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727" name="Google Shape;6727;p46"/>
          <p:cNvCxnSpPr>
            <a:endCxn id="6725" idx="3"/>
          </p:cNvCxnSpPr>
          <p:nvPr/>
        </p:nvCxnSpPr>
        <p:spPr>
          <a:xfrm rot="10800000">
            <a:off x="6670400" y="1537036"/>
            <a:ext cx="692100" cy="75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8" name="Google Shape;6728;p46"/>
          <p:cNvSpPr/>
          <p:nvPr/>
        </p:nvSpPr>
        <p:spPr>
          <a:xfrm>
            <a:off x="3101155" y="3319210"/>
            <a:ext cx="906359" cy="710252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729" name="Google Shape;6729;p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127689" y="2973035"/>
            <a:ext cx="613727" cy="638346"/>
          </a:xfrm>
          <a:prstGeom prst="rect">
            <a:avLst/>
          </a:prstGeom>
          <a:noFill/>
          <a:ln>
            <a:noFill/>
          </a:ln>
        </p:spPr>
      </p:pic>
      <p:sp>
        <p:nvSpPr>
          <p:cNvPr id="6730" name="Google Shape;6730;p46"/>
          <p:cNvSpPr/>
          <p:nvPr/>
        </p:nvSpPr>
        <p:spPr>
          <a:xfrm>
            <a:off x="4780935" y="3474225"/>
            <a:ext cx="1147800" cy="4002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Platform</a:t>
            </a:r>
            <a:endParaRPr>
              <a:solidFill>
                <a:srgbClr val="FFFFF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cxnSp>
        <p:nvCxnSpPr>
          <p:cNvPr id="6731" name="Google Shape;6731;p46"/>
          <p:cNvCxnSpPr/>
          <p:nvPr/>
        </p:nvCxnSpPr>
        <p:spPr>
          <a:xfrm rot="10800000" flipH="1">
            <a:off x="4007535" y="3672975"/>
            <a:ext cx="773400" cy="27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2" name="Google Shape;6732;p46"/>
          <p:cNvSpPr txBox="1"/>
          <p:nvPr/>
        </p:nvSpPr>
        <p:spPr>
          <a:xfrm>
            <a:off x="3941075" y="3672988"/>
            <a:ext cx="90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DID身份认证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733" name="Google Shape;6733;p46"/>
          <p:cNvSpPr txBox="1"/>
          <p:nvPr/>
        </p:nvSpPr>
        <p:spPr>
          <a:xfrm>
            <a:off x="5968225" y="3170900"/>
            <a:ext cx="2343300" cy="813900"/>
          </a:xfrm>
          <a:prstGeom prst="rect">
            <a:avLst/>
          </a:prstGeom>
          <a:noFill/>
          <a:ln w="9525" cap="flat" cmpd="sng">
            <a:solidFill>
              <a:srgbClr val="FAEA2A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734" name="Google Shape;6734;p46"/>
          <p:cNvSpPr/>
          <p:nvPr/>
        </p:nvSpPr>
        <p:spPr>
          <a:xfrm>
            <a:off x="6034300" y="3319188"/>
            <a:ext cx="714000" cy="400200"/>
          </a:xfrm>
          <a:prstGeom prst="rect">
            <a:avLst/>
          </a:prstGeom>
          <a:gradFill>
            <a:gsLst>
              <a:gs pos="0">
                <a:srgbClr val="FF49C2"/>
              </a:gs>
              <a:gs pos="100000">
                <a:srgbClr val="0091E4"/>
              </a:gs>
            </a:gsLst>
            <a:lin ang="8099331" scaled="0"/>
          </a:gra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Client</a:t>
            </a:r>
            <a:endParaRPr sz="1100">
              <a:solidFill>
                <a:srgbClr val="FFFFF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Order</a:t>
            </a:r>
            <a:endParaRPr sz="1100">
              <a:solidFill>
                <a:srgbClr val="FFFFF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6735" name="Google Shape;6735;p46"/>
          <p:cNvSpPr txBox="1"/>
          <p:nvPr/>
        </p:nvSpPr>
        <p:spPr>
          <a:xfrm>
            <a:off x="7450175" y="3684388"/>
            <a:ext cx="8163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Ceramic</a:t>
            </a:r>
            <a:endParaRPr sz="1000" b="1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6736" name="Google Shape;6736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06038" y="3215340"/>
            <a:ext cx="504563" cy="505686"/>
          </a:xfrm>
          <a:prstGeom prst="rect">
            <a:avLst/>
          </a:prstGeom>
          <a:noFill/>
          <a:ln>
            <a:noFill/>
          </a:ln>
        </p:spPr>
      </p:pic>
      <p:sp>
        <p:nvSpPr>
          <p:cNvPr id="6737" name="Google Shape;6737;p46"/>
          <p:cNvSpPr txBox="1"/>
          <p:nvPr/>
        </p:nvSpPr>
        <p:spPr>
          <a:xfrm>
            <a:off x="6758775" y="3482638"/>
            <a:ext cx="87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订单信息查看、存储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738" name="Google Shape;6738;p46"/>
          <p:cNvCxnSpPr/>
          <p:nvPr/>
        </p:nvCxnSpPr>
        <p:spPr>
          <a:xfrm rot="10800000">
            <a:off x="6831125" y="3501613"/>
            <a:ext cx="692100" cy="75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9" name="Google Shape;6739;p46"/>
          <p:cNvCxnSpPr/>
          <p:nvPr/>
        </p:nvCxnSpPr>
        <p:spPr>
          <a:xfrm>
            <a:off x="6874725" y="3501613"/>
            <a:ext cx="642000" cy="7200"/>
          </a:xfrm>
          <a:prstGeom prst="straightConnector1">
            <a:avLst/>
          </a:prstGeom>
          <a:noFill/>
          <a:ln w="9525" cap="flat" cmpd="sng">
            <a:solidFill>
              <a:srgbClr val="FAEA2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0" name="Google Shape;6740;p46"/>
          <p:cNvSpPr txBox="1"/>
          <p:nvPr/>
        </p:nvSpPr>
        <p:spPr>
          <a:xfrm>
            <a:off x="410850" y="1243075"/>
            <a:ext cx="23433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用户通过Github方式登录平台，使用Ceramic DID进行Github身份绑定，省去了用户身份绑定相关的gas费用。绑定成功之后用户可以使用DID身份认证进行平台登录。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订单部分同样使用Ceramic进行数据存储。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41" name="Google Shape;6741;p46"/>
          <p:cNvSpPr/>
          <p:nvPr/>
        </p:nvSpPr>
        <p:spPr>
          <a:xfrm>
            <a:off x="3476400" y="1790875"/>
            <a:ext cx="3547250" cy="1464300"/>
          </a:xfrm>
          <a:custGeom>
            <a:avLst/>
            <a:gdLst/>
            <a:ahLst/>
            <a:cxnLst/>
            <a:rect l="l" t="t" r="r" b="b"/>
            <a:pathLst>
              <a:path w="141890" h="58572" extrusionOk="0">
                <a:moveTo>
                  <a:pt x="141163" y="0"/>
                </a:moveTo>
                <a:cubicBezTo>
                  <a:pt x="141163" y="6742"/>
                  <a:pt x="141163" y="13484"/>
                  <a:pt x="141163" y="20226"/>
                </a:cubicBezTo>
                <a:cubicBezTo>
                  <a:pt x="141163" y="22899"/>
                  <a:pt x="142966" y="26750"/>
                  <a:pt x="140742" y="28233"/>
                </a:cubicBezTo>
                <a:cubicBezTo>
                  <a:pt x="137701" y="30261"/>
                  <a:pt x="133404" y="28138"/>
                  <a:pt x="129786" y="28654"/>
                </a:cubicBezTo>
                <a:cubicBezTo>
                  <a:pt x="118105" y="30321"/>
                  <a:pt x="106190" y="29075"/>
                  <a:pt x="94390" y="29075"/>
                </a:cubicBezTo>
                <a:cubicBezTo>
                  <a:pt x="77093" y="29075"/>
                  <a:pt x="59520" y="28207"/>
                  <a:pt x="42560" y="31604"/>
                </a:cubicBezTo>
                <a:cubicBezTo>
                  <a:pt x="32035" y="33712"/>
                  <a:pt x="19738" y="29450"/>
                  <a:pt x="10535" y="34975"/>
                </a:cubicBezTo>
                <a:cubicBezTo>
                  <a:pt x="3150" y="39409"/>
                  <a:pt x="3856" y="50869"/>
                  <a:pt x="0" y="58572"/>
                </a:cubicBezTo>
              </a:path>
            </a:pathLst>
          </a:custGeom>
          <a:noFill/>
          <a:ln w="9525" cap="flat" cmpd="sng">
            <a:solidFill>
              <a:srgbClr val="FAEA2A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45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6" name="Google Shape;6746;p47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第四部分:网络质量验证器</a:t>
            </a:r>
            <a:endParaRPr sz="2600"/>
          </a:p>
        </p:txBody>
      </p:sp>
      <p:pic>
        <p:nvPicPr>
          <p:cNvPr id="6747" name="Google Shape;6747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77725" y="1024075"/>
            <a:ext cx="4505718" cy="3858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48" name="Google Shape;6748;p47"/>
          <p:cNvSpPr txBox="1"/>
          <p:nvPr/>
        </p:nvSpPr>
        <p:spPr>
          <a:xfrm>
            <a:off x="565175" y="3667900"/>
            <a:ext cx="3114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网络</a:t>
            </a:r>
            <a:r>
              <a:rPr lang="en-GB" sz="15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质量验证器可以保证网络提供者提供良好的网络服务环境，支撑服务的良性发展。</a:t>
            </a:r>
            <a:endParaRPr sz="1100"/>
          </a:p>
        </p:txBody>
      </p:sp>
      <p:grpSp>
        <p:nvGrpSpPr>
          <p:cNvPr id="6749" name="Google Shape;6749;p47"/>
          <p:cNvGrpSpPr/>
          <p:nvPr/>
        </p:nvGrpSpPr>
        <p:grpSpPr>
          <a:xfrm>
            <a:off x="-41214" y="1010050"/>
            <a:ext cx="4230620" cy="2512564"/>
            <a:chOff x="-320342" y="108530"/>
            <a:chExt cx="6808207" cy="4986236"/>
          </a:xfrm>
        </p:grpSpPr>
        <p:sp>
          <p:nvSpPr>
            <p:cNvPr id="6750" name="Google Shape;6750;p47"/>
            <p:cNvSpPr/>
            <p:nvPr/>
          </p:nvSpPr>
          <p:spPr>
            <a:xfrm>
              <a:off x="-102835" y="136366"/>
              <a:ext cx="6590700" cy="4958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1" name="Google Shape;6751;p47"/>
            <p:cNvSpPr/>
            <p:nvPr/>
          </p:nvSpPr>
          <p:spPr>
            <a:xfrm>
              <a:off x="818275" y="2084675"/>
              <a:ext cx="5572200" cy="2883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2" name="Google Shape;6752;p47"/>
            <p:cNvSpPr/>
            <p:nvPr/>
          </p:nvSpPr>
          <p:spPr>
            <a:xfrm>
              <a:off x="1073146" y="2287881"/>
              <a:ext cx="2193000" cy="24855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3" name="Google Shape;6753;p47"/>
            <p:cNvSpPr/>
            <p:nvPr/>
          </p:nvSpPr>
          <p:spPr>
            <a:xfrm>
              <a:off x="4060350" y="604075"/>
              <a:ext cx="1958100" cy="880800"/>
            </a:xfrm>
            <a:prstGeom prst="rect">
              <a:avLst/>
            </a:prstGeom>
            <a:noFill/>
            <a:ln w="9525" cap="flat" cmpd="sng">
              <a:solidFill>
                <a:srgbClr val="21212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754" name="Google Shape;6754;p47"/>
            <p:cNvSpPr/>
            <p:nvPr/>
          </p:nvSpPr>
          <p:spPr>
            <a:xfrm>
              <a:off x="1494300" y="603975"/>
              <a:ext cx="1958100" cy="880800"/>
            </a:xfrm>
            <a:prstGeom prst="rect">
              <a:avLst/>
            </a:prstGeom>
            <a:noFill/>
            <a:ln w="9525" cap="flat" cmpd="sng">
              <a:solidFill>
                <a:srgbClr val="21212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755" name="Google Shape;6755;p47"/>
            <p:cNvSpPr/>
            <p:nvPr/>
          </p:nvSpPr>
          <p:spPr>
            <a:xfrm>
              <a:off x="1929750" y="863200"/>
              <a:ext cx="1087200" cy="3693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Registry SC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56" name="Google Shape;6756;p47"/>
            <p:cNvSpPr/>
            <p:nvPr/>
          </p:nvSpPr>
          <p:spPr>
            <a:xfrm>
              <a:off x="4495800" y="907075"/>
              <a:ext cx="1087200" cy="369300"/>
            </a:xfrm>
            <a:prstGeom prst="rect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Registry SC</a:t>
              </a:r>
              <a:endParaRPr sz="700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57" name="Google Shape;6757;p47"/>
            <p:cNvSpPr txBox="1"/>
            <p:nvPr/>
          </p:nvSpPr>
          <p:spPr>
            <a:xfrm>
              <a:off x="3337425" y="559580"/>
              <a:ext cx="8379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…</a:t>
              </a:r>
              <a:endParaRPr sz="12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58" name="Google Shape;6758;p47"/>
            <p:cNvSpPr/>
            <p:nvPr/>
          </p:nvSpPr>
          <p:spPr>
            <a:xfrm>
              <a:off x="2082000" y="2693200"/>
              <a:ext cx="837900" cy="3693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Event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59" name="Google Shape;6759;p47"/>
            <p:cNvSpPr/>
            <p:nvPr/>
          </p:nvSpPr>
          <p:spPr>
            <a:xfrm>
              <a:off x="1950450" y="3353900"/>
              <a:ext cx="1087200" cy="432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Processing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0" name="Google Shape;6760;p47"/>
            <p:cNvSpPr/>
            <p:nvPr/>
          </p:nvSpPr>
          <p:spPr>
            <a:xfrm>
              <a:off x="2040600" y="4083425"/>
              <a:ext cx="915900" cy="432000"/>
            </a:xfrm>
            <a:prstGeom prst="can">
              <a:avLst>
                <a:gd name="adj" fmla="val 25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SQLiteDB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1" name="Google Shape;6761;p47"/>
            <p:cNvSpPr/>
            <p:nvPr/>
          </p:nvSpPr>
          <p:spPr>
            <a:xfrm>
              <a:off x="1329600" y="2906200"/>
              <a:ext cx="424800" cy="1248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P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C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2" name="Google Shape;6762;p47"/>
            <p:cNvSpPr/>
            <p:nvPr/>
          </p:nvSpPr>
          <p:spPr>
            <a:xfrm>
              <a:off x="3593175" y="2668900"/>
              <a:ext cx="1087200" cy="432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Validator 2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3" name="Google Shape;6763;p47"/>
            <p:cNvSpPr/>
            <p:nvPr/>
          </p:nvSpPr>
          <p:spPr>
            <a:xfrm>
              <a:off x="5236050" y="2668900"/>
              <a:ext cx="1087200" cy="432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Validator N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4" name="Google Shape;6764;p47"/>
            <p:cNvSpPr txBox="1"/>
            <p:nvPr/>
          </p:nvSpPr>
          <p:spPr>
            <a:xfrm>
              <a:off x="1678325" y="2234700"/>
              <a:ext cx="11982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Validator 1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5" name="Google Shape;6765;p47"/>
            <p:cNvSpPr txBox="1"/>
            <p:nvPr/>
          </p:nvSpPr>
          <p:spPr>
            <a:xfrm>
              <a:off x="2256975" y="1657675"/>
              <a:ext cx="11982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Listen events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6" name="Google Shape;6766;p47"/>
            <p:cNvSpPr txBox="1"/>
            <p:nvPr/>
          </p:nvSpPr>
          <p:spPr>
            <a:xfrm>
              <a:off x="511508" y="1582655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relayed write-queries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7" name="Google Shape;6767;p47"/>
            <p:cNvSpPr txBox="1"/>
            <p:nvPr/>
          </p:nvSpPr>
          <p:spPr>
            <a:xfrm>
              <a:off x="-320342" y="2671680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Relay write-query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8" name="Google Shape;6768;p47"/>
            <p:cNvSpPr txBox="1"/>
            <p:nvPr/>
          </p:nvSpPr>
          <p:spPr>
            <a:xfrm>
              <a:off x="-320342" y="3379705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Execute read-query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69" name="Google Shape;6769;p47"/>
            <p:cNvSpPr txBox="1"/>
            <p:nvPr/>
          </p:nvSpPr>
          <p:spPr>
            <a:xfrm>
              <a:off x="4535424" y="2441071"/>
              <a:ext cx="8379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…</a:t>
              </a:r>
              <a:endParaRPr sz="12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cxnSp>
          <p:nvCxnSpPr>
            <p:cNvPr id="6770" name="Google Shape;6770;p47"/>
            <p:cNvCxnSpPr/>
            <p:nvPr/>
          </p:nvCxnSpPr>
          <p:spPr>
            <a:xfrm>
              <a:off x="2473350" y="1484875"/>
              <a:ext cx="900" cy="814200"/>
            </a:xfrm>
            <a:prstGeom prst="straightConnector1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1" name="Google Shape;6771;p47"/>
            <p:cNvCxnSpPr/>
            <p:nvPr/>
          </p:nvCxnSpPr>
          <p:spPr>
            <a:xfrm rot="10800000" flipH="1">
              <a:off x="-22041" y="3165985"/>
              <a:ext cx="1356600" cy="6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2" name="Google Shape;6772;p47"/>
            <p:cNvCxnSpPr/>
            <p:nvPr/>
          </p:nvCxnSpPr>
          <p:spPr>
            <a:xfrm rot="10800000" flipH="1">
              <a:off x="-22041" y="3851815"/>
              <a:ext cx="1356600" cy="1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3" name="Google Shape;6773;p47"/>
            <p:cNvCxnSpPr>
              <a:stCxn id="6758" idx="4"/>
              <a:endCxn id="6759" idx="0"/>
            </p:cNvCxnSpPr>
            <p:nvPr/>
          </p:nvCxnSpPr>
          <p:spPr>
            <a:xfrm flipH="1">
              <a:off x="2494050" y="3062500"/>
              <a:ext cx="6900" cy="291300"/>
            </a:xfrm>
            <a:prstGeom prst="straightConnector1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4" name="Google Shape;6774;p47"/>
            <p:cNvCxnSpPr>
              <a:stCxn id="6759" idx="2"/>
              <a:endCxn id="6760" idx="0"/>
            </p:cNvCxnSpPr>
            <p:nvPr/>
          </p:nvCxnSpPr>
          <p:spPr>
            <a:xfrm>
              <a:off x="2494050" y="3785900"/>
              <a:ext cx="4500" cy="405600"/>
            </a:xfrm>
            <a:prstGeom prst="straightConnector1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5" name="Google Shape;6775;p47"/>
            <p:cNvCxnSpPr>
              <a:stCxn id="6760" idx="2"/>
            </p:cNvCxnSpPr>
            <p:nvPr/>
          </p:nvCxnSpPr>
          <p:spPr>
            <a:xfrm rot="10800000">
              <a:off x="1763100" y="3857525"/>
              <a:ext cx="277500" cy="441900"/>
            </a:xfrm>
            <a:prstGeom prst="straightConnector1">
              <a:avLst/>
            </a:prstGeom>
            <a:noFill/>
            <a:ln w="9525" cap="flat" cmpd="sng">
              <a:solidFill>
                <a:srgbClr val="21212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6" name="Google Shape;6776;p47"/>
            <p:cNvCxnSpPr/>
            <p:nvPr/>
          </p:nvCxnSpPr>
          <p:spPr>
            <a:xfrm rot="10800000" flipH="1">
              <a:off x="2066275" y="1246750"/>
              <a:ext cx="8700" cy="104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7" name="Google Shape;6777;p47"/>
            <p:cNvCxnSpPr>
              <a:endCxn id="6762" idx="0"/>
            </p:cNvCxnSpPr>
            <p:nvPr/>
          </p:nvCxnSpPr>
          <p:spPr>
            <a:xfrm>
              <a:off x="3117375" y="1490500"/>
              <a:ext cx="1019400" cy="117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8" name="Google Shape;6778;p47"/>
            <p:cNvCxnSpPr>
              <a:endCxn id="6763" idx="0"/>
            </p:cNvCxnSpPr>
            <p:nvPr/>
          </p:nvCxnSpPr>
          <p:spPr>
            <a:xfrm>
              <a:off x="3467850" y="1490500"/>
              <a:ext cx="2311800" cy="117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79" name="Google Shape;6779;p47"/>
            <p:cNvCxnSpPr/>
            <p:nvPr/>
          </p:nvCxnSpPr>
          <p:spPr>
            <a:xfrm flipH="1">
              <a:off x="2698500" y="1480700"/>
              <a:ext cx="1597500" cy="769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80" name="Google Shape;6780;p47"/>
            <p:cNvCxnSpPr>
              <a:stCxn id="6753" idx="2"/>
              <a:endCxn id="6762" idx="0"/>
            </p:cNvCxnSpPr>
            <p:nvPr/>
          </p:nvCxnSpPr>
          <p:spPr>
            <a:xfrm flipH="1">
              <a:off x="4136700" y="1484875"/>
              <a:ext cx="902700" cy="1184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81" name="Google Shape;6781;p47"/>
            <p:cNvCxnSpPr>
              <a:endCxn id="6763" idx="0"/>
            </p:cNvCxnSpPr>
            <p:nvPr/>
          </p:nvCxnSpPr>
          <p:spPr>
            <a:xfrm flipH="1">
              <a:off x="5779650" y="1480600"/>
              <a:ext cx="6600" cy="1188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82" name="Google Shape;6782;p47"/>
            <p:cNvSpPr txBox="1"/>
            <p:nvPr/>
          </p:nvSpPr>
          <p:spPr>
            <a:xfrm>
              <a:off x="1634550" y="113955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EVM-Chain 1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83" name="Google Shape;6783;p47"/>
            <p:cNvSpPr txBox="1"/>
            <p:nvPr/>
          </p:nvSpPr>
          <p:spPr>
            <a:xfrm>
              <a:off x="4200150" y="108530"/>
              <a:ext cx="16785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EVM-Chain N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6784" name="Google Shape;6784;p47"/>
            <p:cNvSpPr txBox="1"/>
            <p:nvPr/>
          </p:nvSpPr>
          <p:spPr>
            <a:xfrm>
              <a:off x="3593167" y="4509654"/>
              <a:ext cx="21930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CloudSlit Validator network</a:t>
              </a:r>
              <a:endParaRPr sz="7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88" name="Shape 6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9" name="Google Shape;6789;p48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3247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90" name="Google Shape;6790;p48"/>
          <p:cNvSpPr/>
          <p:nvPr/>
        </p:nvSpPr>
        <p:spPr>
          <a:xfrm>
            <a:off x="7782700" y="944375"/>
            <a:ext cx="1323900" cy="3759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91" name="Google Shape;6791;p48"/>
          <p:cNvSpPr/>
          <p:nvPr/>
        </p:nvSpPr>
        <p:spPr>
          <a:xfrm>
            <a:off x="2862775" y="906850"/>
            <a:ext cx="3182100" cy="3834600"/>
          </a:xfrm>
          <a:prstGeom prst="rect">
            <a:avLst/>
          </a:prstGeom>
          <a:solidFill>
            <a:srgbClr val="311C6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92" name="Google Shape;6792;p48"/>
          <p:cNvSpPr/>
          <p:nvPr/>
        </p:nvSpPr>
        <p:spPr>
          <a:xfrm>
            <a:off x="6053927" y="906767"/>
            <a:ext cx="1624800" cy="3834600"/>
          </a:xfrm>
          <a:prstGeom prst="rect">
            <a:avLst/>
          </a:prstGeom>
          <a:solidFill>
            <a:srgbClr val="251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93" name="Google Shape;6793;p48"/>
          <p:cNvGrpSpPr/>
          <p:nvPr/>
        </p:nvGrpSpPr>
        <p:grpSpPr>
          <a:xfrm>
            <a:off x="1283364" y="4333794"/>
            <a:ext cx="6395672" cy="369294"/>
            <a:chOff x="4411970" y="3131459"/>
            <a:chExt cx="710520" cy="117397"/>
          </a:xfrm>
        </p:grpSpPr>
        <p:sp>
          <p:nvSpPr>
            <p:cNvPr id="6794" name="Google Shape;6794;p4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452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5" name="Google Shape;6795;p4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452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6" name="Google Shape;6796;p48"/>
          <p:cNvGrpSpPr/>
          <p:nvPr/>
        </p:nvGrpSpPr>
        <p:grpSpPr>
          <a:xfrm>
            <a:off x="1283364" y="3640994"/>
            <a:ext cx="6395672" cy="369294"/>
            <a:chOff x="4411970" y="3131459"/>
            <a:chExt cx="710520" cy="117397"/>
          </a:xfrm>
        </p:grpSpPr>
        <p:sp>
          <p:nvSpPr>
            <p:cNvPr id="6797" name="Google Shape;6797;p4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8" name="Google Shape;6798;p4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9" name="Google Shape;6799;p48"/>
          <p:cNvGrpSpPr/>
          <p:nvPr/>
        </p:nvGrpSpPr>
        <p:grpSpPr>
          <a:xfrm>
            <a:off x="1283364" y="1821769"/>
            <a:ext cx="6395672" cy="369294"/>
            <a:chOff x="4411970" y="3131459"/>
            <a:chExt cx="710520" cy="117397"/>
          </a:xfrm>
        </p:grpSpPr>
        <p:sp>
          <p:nvSpPr>
            <p:cNvPr id="6800" name="Google Shape;6800;p4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452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1" name="Google Shape;6801;p4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452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02" name="Google Shape;6802;p48"/>
          <p:cNvGrpSpPr/>
          <p:nvPr/>
        </p:nvGrpSpPr>
        <p:grpSpPr>
          <a:xfrm>
            <a:off x="1283364" y="1156219"/>
            <a:ext cx="6395672" cy="369294"/>
            <a:chOff x="4411970" y="3131459"/>
            <a:chExt cx="710520" cy="117397"/>
          </a:xfrm>
        </p:grpSpPr>
        <p:sp>
          <p:nvSpPr>
            <p:cNvPr id="6803" name="Google Shape;6803;p4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4" name="Google Shape;6804;p4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05" name="Google Shape;6805;p48"/>
          <p:cNvGrpSpPr/>
          <p:nvPr/>
        </p:nvGrpSpPr>
        <p:grpSpPr>
          <a:xfrm>
            <a:off x="2609102" y="1827216"/>
            <a:ext cx="233732" cy="291905"/>
            <a:chOff x="1317466" y="2884883"/>
            <a:chExt cx="258382" cy="348543"/>
          </a:xfrm>
        </p:grpSpPr>
        <p:sp>
          <p:nvSpPr>
            <p:cNvPr id="6806" name="Google Shape;6806;p48"/>
            <p:cNvSpPr/>
            <p:nvPr/>
          </p:nvSpPr>
          <p:spPr>
            <a:xfrm>
              <a:off x="1317847" y="2916943"/>
              <a:ext cx="51702" cy="278404"/>
            </a:xfrm>
            <a:custGeom>
              <a:avLst/>
              <a:gdLst/>
              <a:ahLst/>
              <a:cxnLst/>
              <a:rect l="l" t="t" r="r" b="b"/>
              <a:pathLst>
                <a:path w="1632" h="878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7" name="Google Shape;6807;p48"/>
            <p:cNvSpPr/>
            <p:nvPr/>
          </p:nvSpPr>
          <p:spPr>
            <a:xfrm>
              <a:off x="1394766" y="3181725"/>
              <a:ext cx="32852" cy="32852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8" name="Google Shape;6808;p48"/>
            <p:cNvSpPr/>
            <p:nvPr/>
          </p:nvSpPr>
          <p:spPr>
            <a:xfrm>
              <a:off x="1317466" y="2884883"/>
              <a:ext cx="258382" cy="348543"/>
            </a:xfrm>
            <a:custGeom>
              <a:avLst/>
              <a:gdLst/>
              <a:ahLst/>
              <a:cxnLst/>
              <a:rect l="l" t="t" r="r" b="b"/>
              <a:pathLst>
                <a:path w="8156" h="11002" extrusionOk="0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9" name="Google Shape;6809;p48"/>
            <p:cNvSpPr/>
            <p:nvPr/>
          </p:nvSpPr>
          <p:spPr>
            <a:xfrm>
              <a:off x="1467186" y="2912033"/>
              <a:ext cx="82653" cy="82273"/>
            </a:xfrm>
            <a:custGeom>
              <a:avLst/>
              <a:gdLst/>
              <a:ahLst/>
              <a:cxnLst/>
              <a:rect l="l" t="t" r="r" b="b"/>
              <a:pathLst>
                <a:path w="2609" h="2597" extrusionOk="0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0" name="Google Shape;6810;p48"/>
            <p:cNvSpPr/>
            <p:nvPr/>
          </p:nvSpPr>
          <p:spPr>
            <a:xfrm>
              <a:off x="1403066" y="2929393"/>
              <a:ext cx="15872" cy="15872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1" name="Google Shape;6811;p48"/>
            <p:cNvSpPr/>
            <p:nvPr/>
          </p:nvSpPr>
          <p:spPr>
            <a:xfrm>
              <a:off x="1361597" y="3023293"/>
              <a:ext cx="98461" cy="30983"/>
            </a:xfrm>
            <a:custGeom>
              <a:avLst/>
              <a:gdLst/>
              <a:ahLst/>
              <a:cxnLst/>
              <a:rect l="l" t="t" r="r" b="b"/>
              <a:pathLst>
                <a:path w="3108" h="978" extrusionOk="0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2" name="Google Shape;6812;p48"/>
            <p:cNvSpPr/>
            <p:nvPr/>
          </p:nvSpPr>
          <p:spPr>
            <a:xfrm>
              <a:off x="1361597" y="3061024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3" name="Google Shape;6813;p48"/>
            <p:cNvSpPr/>
            <p:nvPr/>
          </p:nvSpPr>
          <p:spPr>
            <a:xfrm>
              <a:off x="1361597" y="3098755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14" name="Google Shape;6814;p48"/>
          <p:cNvGrpSpPr/>
          <p:nvPr/>
        </p:nvGrpSpPr>
        <p:grpSpPr>
          <a:xfrm>
            <a:off x="1636842" y="2563684"/>
            <a:ext cx="693134" cy="612626"/>
            <a:chOff x="870939" y="2439293"/>
            <a:chExt cx="331993" cy="331993"/>
          </a:xfrm>
        </p:grpSpPr>
        <p:sp>
          <p:nvSpPr>
            <p:cNvPr id="6815" name="Google Shape;6815;p48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6" name="Google Shape;6816;p48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7" name="Google Shape;6817;p48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8" name="Google Shape;6818;p48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9" name="Google Shape;6819;p48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0" name="Google Shape;6820;p48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1" name="Google Shape;6821;p48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2" name="Google Shape;6822;p48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3" name="Google Shape;6823;p48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4" name="Google Shape;6824;p48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5" name="Google Shape;6825;p48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6" name="Google Shape;6826;p48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7" name="Google Shape;6827;p48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8" name="Google Shape;6828;p48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9" name="Google Shape;6829;p48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0" name="Google Shape;6830;p48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31" name="Google Shape;6831;p48"/>
          <p:cNvGrpSpPr/>
          <p:nvPr/>
        </p:nvGrpSpPr>
        <p:grpSpPr>
          <a:xfrm>
            <a:off x="3123420" y="2563672"/>
            <a:ext cx="693134" cy="612626"/>
            <a:chOff x="870939" y="2439293"/>
            <a:chExt cx="331993" cy="331993"/>
          </a:xfrm>
        </p:grpSpPr>
        <p:sp>
          <p:nvSpPr>
            <p:cNvPr id="6832" name="Google Shape;6832;p48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3" name="Google Shape;6833;p48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4" name="Google Shape;6834;p48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5" name="Google Shape;6835;p48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48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48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48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48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48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48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48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48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48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48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48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48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48" name="Google Shape;6848;p48"/>
          <p:cNvGrpSpPr/>
          <p:nvPr/>
        </p:nvGrpSpPr>
        <p:grpSpPr>
          <a:xfrm>
            <a:off x="2486910" y="1203755"/>
            <a:ext cx="324944" cy="274538"/>
            <a:chOff x="1958520" y="2302574"/>
            <a:chExt cx="359213" cy="327807"/>
          </a:xfrm>
        </p:grpSpPr>
        <p:sp>
          <p:nvSpPr>
            <p:cNvPr id="6849" name="Google Shape;6849;p48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48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48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52" name="Google Shape;6852;p48"/>
          <p:cNvGrpSpPr/>
          <p:nvPr/>
        </p:nvGrpSpPr>
        <p:grpSpPr>
          <a:xfrm>
            <a:off x="4710137" y="2568947"/>
            <a:ext cx="693134" cy="612626"/>
            <a:chOff x="870939" y="2439293"/>
            <a:chExt cx="331993" cy="331993"/>
          </a:xfrm>
        </p:grpSpPr>
        <p:sp>
          <p:nvSpPr>
            <p:cNvPr id="6853" name="Google Shape;6853;p48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48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48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48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48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48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48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48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48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48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48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48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48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48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48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48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69" name="Google Shape;6869;p48"/>
          <p:cNvGrpSpPr/>
          <p:nvPr/>
        </p:nvGrpSpPr>
        <p:grpSpPr>
          <a:xfrm>
            <a:off x="6380058" y="2568972"/>
            <a:ext cx="693134" cy="612626"/>
            <a:chOff x="870939" y="2439293"/>
            <a:chExt cx="331993" cy="331993"/>
          </a:xfrm>
        </p:grpSpPr>
        <p:sp>
          <p:nvSpPr>
            <p:cNvPr id="6870" name="Google Shape;6870;p48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48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48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48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48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48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48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48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48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48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48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48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48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48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48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48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86" name="Google Shape;6886;p48"/>
          <p:cNvGrpSpPr/>
          <p:nvPr/>
        </p:nvGrpSpPr>
        <p:grpSpPr>
          <a:xfrm>
            <a:off x="2486910" y="3668219"/>
            <a:ext cx="324944" cy="274538"/>
            <a:chOff x="1958520" y="2302574"/>
            <a:chExt cx="359213" cy="327807"/>
          </a:xfrm>
        </p:grpSpPr>
        <p:sp>
          <p:nvSpPr>
            <p:cNvPr id="6887" name="Google Shape;6887;p48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48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48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90" name="Google Shape;6890;p48"/>
          <p:cNvGrpSpPr/>
          <p:nvPr/>
        </p:nvGrpSpPr>
        <p:grpSpPr>
          <a:xfrm>
            <a:off x="2608702" y="4372649"/>
            <a:ext cx="233732" cy="291905"/>
            <a:chOff x="1317466" y="2884883"/>
            <a:chExt cx="258382" cy="348543"/>
          </a:xfrm>
        </p:grpSpPr>
        <p:sp>
          <p:nvSpPr>
            <p:cNvPr id="6891" name="Google Shape;6891;p48"/>
            <p:cNvSpPr/>
            <p:nvPr/>
          </p:nvSpPr>
          <p:spPr>
            <a:xfrm>
              <a:off x="1317847" y="2916943"/>
              <a:ext cx="51702" cy="278404"/>
            </a:xfrm>
            <a:custGeom>
              <a:avLst/>
              <a:gdLst/>
              <a:ahLst/>
              <a:cxnLst/>
              <a:rect l="l" t="t" r="r" b="b"/>
              <a:pathLst>
                <a:path w="1632" h="878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48"/>
            <p:cNvSpPr/>
            <p:nvPr/>
          </p:nvSpPr>
          <p:spPr>
            <a:xfrm>
              <a:off x="1394766" y="3181725"/>
              <a:ext cx="32852" cy="32852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48"/>
            <p:cNvSpPr/>
            <p:nvPr/>
          </p:nvSpPr>
          <p:spPr>
            <a:xfrm>
              <a:off x="1317466" y="2884883"/>
              <a:ext cx="258382" cy="348543"/>
            </a:xfrm>
            <a:custGeom>
              <a:avLst/>
              <a:gdLst/>
              <a:ahLst/>
              <a:cxnLst/>
              <a:rect l="l" t="t" r="r" b="b"/>
              <a:pathLst>
                <a:path w="8156" h="11002" extrusionOk="0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48"/>
            <p:cNvSpPr/>
            <p:nvPr/>
          </p:nvSpPr>
          <p:spPr>
            <a:xfrm>
              <a:off x="1467186" y="2912033"/>
              <a:ext cx="82653" cy="82273"/>
            </a:xfrm>
            <a:custGeom>
              <a:avLst/>
              <a:gdLst/>
              <a:ahLst/>
              <a:cxnLst/>
              <a:rect l="l" t="t" r="r" b="b"/>
              <a:pathLst>
                <a:path w="2609" h="2597" extrusionOk="0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48"/>
            <p:cNvSpPr/>
            <p:nvPr/>
          </p:nvSpPr>
          <p:spPr>
            <a:xfrm>
              <a:off x="1403066" y="2929393"/>
              <a:ext cx="15872" cy="15872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48"/>
            <p:cNvSpPr/>
            <p:nvPr/>
          </p:nvSpPr>
          <p:spPr>
            <a:xfrm>
              <a:off x="1361597" y="3023293"/>
              <a:ext cx="98461" cy="30983"/>
            </a:xfrm>
            <a:custGeom>
              <a:avLst/>
              <a:gdLst/>
              <a:ahLst/>
              <a:cxnLst/>
              <a:rect l="l" t="t" r="r" b="b"/>
              <a:pathLst>
                <a:path w="3108" h="978" extrusionOk="0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48"/>
            <p:cNvSpPr/>
            <p:nvPr/>
          </p:nvSpPr>
          <p:spPr>
            <a:xfrm>
              <a:off x="1361597" y="3061024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48"/>
            <p:cNvSpPr/>
            <p:nvPr/>
          </p:nvSpPr>
          <p:spPr>
            <a:xfrm>
              <a:off x="1361597" y="3098755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899" name="Google Shape;6899;p48"/>
          <p:cNvCxnSpPr/>
          <p:nvPr/>
        </p:nvCxnSpPr>
        <p:spPr>
          <a:xfrm>
            <a:off x="3272567" y="1358804"/>
            <a:ext cx="2100" cy="1359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0" name="Google Shape;6900;p48"/>
          <p:cNvCxnSpPr/>
          <p:nvPr/>
        </p:nvCxnSpPr>
        <p:spPr>
          <a:xfrm flipH="1">
            <a:off x="3460013" y="1358804"/>
            <a:ext cx="23100" cy="13494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01" name="Google Shape;6901;p48"/>
          <p:cNvCxnSpPr/>
          <p:nvPr/>
        </p:nvCxnSpPr>
        <p:spPr>
          <a:xfrm flipH="1">
            <a:off x="3696674" y="1952028"/>
            <a:ext cx="3000" cy="7665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2" name="Google Shape;6902;p48"/>
          <p:cNvCxnSpPr/>
          <p:nvPr/>
        </p:nvCxnSpPr>
        <p:spPr>
          <a:xfrm>
            <a:off x="5281214" y="1381564"/>
            <a:ext cx="7200" cy="6288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3" name="Google Shape;6903;p48"/>
          <p:cNvCxnSpPr/>
          <p:nvPr/>
        </p:nvCxnSpPr>
        <p:spPr>
          <a:xfrm flipH="1">
            <a:off x="3299406" y="3823472"/>
            <a:ext cx="5700" cy="629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4" name="Google Shape;6904;p48"/>
          <p:cNvCxnSpPr/>
          <p:nvPr/>
        </p:nvCxnSpPr>
        <p:spPr>
          <a:xfrm flipH="1">
            <a:off x="3582226" y="3858774"/>
            <a:ext cx="5100" cy="5940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5" name="Google Shape;6905;p48"/>
          <p:cNvCxnSpPr/>
          <p:nvPr/>
        </p:nvCxnSpPr>
        <p:spPr>
          <a:xfrm flipH="1">
            <a:off x="4741716" y="3841186"/>
            <a:ext cx="5700" cy="629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6" name="Google Shape;6906;p48"/>
          <p:cNvCxnSpPr/>
          <p:nvPr/>
        </p:nvCxnSpPr>
        <p:spPr>
          <a:xfrm flipH="1">
            <a:off x="6547179" y="3032507"/>
            <a:ext cx="4500" cy="791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7" name="Google Shape;6907;p48"/>
          <p:cNvCxnSpPr/>
          <p:nvPr/>
        </p:nvCxnSpPr>
        <p:spPr>
          <a:xfrm>
            <a:off x="6757939" y="3012260"/>
            <a:ext cx="7200" cy="1475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08" name="Google Shape;6908;p48"/>
          <p:cNvSpPr txBox="1"/>
          <p:nvPr/>
        </p:nvSpPr>
        <p:spPr>
          <a:xfrm>
            <a:off x="-1250" y="1073474"/>
            <a:ext cx="9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矿工</a:t>
            </a: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平行网络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909" name="Google Shape;6909;p48"/>
          <p:cNvSpPr txBox="1"/>
          <p:nvPr/>
        </p:nvSpPr>
        <p:spPr>
          <a:xfrm>
            <a:off x="92125" y="3859984"/>
            <a:ext cx="9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用户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平行网络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910" name="Google Shape;6910;p48"/>
          <p:cNvSpPr txBox="1"/>
          <p:nvPr/>
        </p:nvSpPr>
        <p:spPr>
          <a:xfrm>
            <a:off x="1266875" y="1156375"/>
            <a:ext cx="141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网络提供者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1" name="Google Shape;6911;p48"/>
          <p:cNvSpPr txBox="1"/>
          <p:nvPr/>
        </p:nvSpPr>
        <p:spPr>
          <a:xfrm>
            <a:off x="1266875" y="1791250"/>
            <a:ext cx="147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全节点平台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2" name="Google Shape;6912;p48"/>
          <p:cNvSpPr txBox="1"/>
          <p:nvPr/>
        </p:nvSpPr>
        <p:spPr>
          <a:xfrm>
            <a:off x="1283225" y="4333950"/>
            <a:ext cx="141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全节点平台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3" name="Google Shape;6913;p48"/>
          <p:cNvSpPr txBox="1"/>
          <p:nvPr/>
        </p:nvSpPr>
        <p:spPr>
          <a:xfrm>
            <a:off x="1283225" y="3604200"/>
            <a:ext cx="98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用户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914" name="Google Shape;6914;p48"/>
          <p:cNvGrpSpPr/>
          <p:nvPr/>
        </p:nvGrpSpPr>
        <p:grpSpPr>
          <a:xfrm>
            <a:off x="3072038" y="1554698"/>
            <a:ext cx="163371" cy="162008"/>
            <a:chOff x="3567553" y="1499912"/>
            <a:chExt cx="320022" cy="359778"/>
          </a:xfrm>
        </p:grpSpPr>
        <p:sp>
          <p:nvSpPr>
            <p:cNvPr id="6915" name="Google Shape;6915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21" name="Google Shape;6921;p48"/>
          <p:cNvGrpSpPr/>
          <p:nvPr/>
        </p:nvGrpSpPr>
        <p:grpSpPr>
          <a:xfrm>
            <a:off x="3763691" y="2220251"/>
            <a:ext cx="163371" cy="162008"/>
            <a:chOff x="3567553" y="1499912"/>
            <a:chExt cx="320022" cy="359778"/>
          </a:xfrm>
        </p:grpSpPr>
        <p:sp>
          <p:nvSpPr>
            <p:cNvPr id="6922" name="Google Shape;6922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28" name="Google Shape;6928;p48"/>
          <p:cNvGrpSpPr/>
          <p:nvPr/>
        </p:nvGrpSpPr>
        <p:grpSpPr>
          <a:xfrm>
            <a:off x="6288110" y="3342862"/>
            <a:ext cx="233699" cy="221459"/>
            <a:chOff x="7390435" y="3680868"/>
            <a:chExt cx="372073" cy="355243"/>
          </a:xfrm>
        </p:grpSpPr>
        <p:sp>
          <p:nvSpPr>
            <p:cNvPr id="6929" name="Google Shape;6929;p48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48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48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48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48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48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35" name="Google Shape;6935;p48"/>
          <p:cNvGrpSpPr/>
          <p:nvPr/>
        </p:nvGrpSpPr>
        <p:grpSpPr>
          <a:xfrm>
            <a:off x="6765110" y="3332277"/>
            <a:ext cx="233699" cy="221459"/>
            <a:chOff x="7390435" y="3680868"/>
            <a:chExt cx="372073" cy="355243"/>
          </a:xfrm>
        </p:grpSpPr>
        <p:sp>
          <p:nvSpPr>
            <p:cNvPr id="6936" name="Google Shape;6936;p48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48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48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48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48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48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42" name="Google Shape;6942;p48"/>
          <p:cNvGrpSpPr/>
          <p:nvPr/>
        </p:nvGrpSpPr>
        <p:grpSpPr>
          <a:xfrm>
            <a:off x="4550920" y="4120479"/>
            <a:ext cx="196506" cy="221468"/>
            <a:chOff x="3513010" y="3816134"/>
            <a:chExt cx="362223" cy="361108"/>
          </a:xfrm>
        </p:grpSpPr>
        <p:sp>
          <p:nvSpPr>
            <p:cNvPr id="6943" name="Google Shape;6943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947" name="Google Shape;6947;p48"/>
          <p:cNvCxnSpPr/>
          <p:nvPr/>
        </p:nvCxnSpPr>
        <p:spPr>
          <a:xfrm flipH="1">
            <a:off x="4935076" y="3865150"/>
            <a:ext cx="5100" cy="5940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6948" name="Google Shape;6948;p48"/>
          <p:cNvGrpSpPr/>
          <p:nvPr/>
        </p:nvGrpSpPr>
        <p:grpSpPr>
          <a:xfrm>
            <a:off x="4960087" y="4097879"/>
            <a:ext cx="196506" cy="221468"/>
            <a:chOff x="3513010" y="3816134"/>
            <a:chExt cx="362223" cy="361108"/>
          </a:xfrm>
        </p:grpSpPr>
        <p:sp>
          <p:nvSpPr>
            <p:cNvPr id="6949" name="Google Shape;6949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53" name="Google Shape;6953;p48"/>
          <p:cNvGrpSpPr/>
          <p:nvPr/>
        </p:nvGrpSpPr>
        <p:grpSpPr>
          <a:xfrm>
            <a:off x="3091377" y="4128470"/>
            <a:ext cx="163371" cy="162008"/>
            <a:chOff x="3567553" y="1499912"/>
            <a:chExt cx="320022" cy="359778"/>
          </a:xfrm>
        </p:grpSpPr>
        <p:sp>
          <p:nvSpPr>
            <p:cNvPr id="6954" name="Google Shape;6954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60" name="Google Shape;6960;p48"/>
          <p:cNvGrpSpPr/>
          <p:nvPr/>
        </p:nvGrpSpPr>
        <p:grpSpPr>
          <a:xfrm>
            <a:off x="3630902" y="4150208"/>
            <a:ext cx="163371" cy="162008"/>
            <a:chOff x="3567553" y="1499912"/>
            <a:chExt cx="320022" cy="359778"/>
          </a:xfrm>
        </p:grpSpPr>
        <p:sp>
          <p:nvSpPr>
            <p:cNvPr id="6961" name="Google Shape;6961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967" name="Google Shape;6967;p48"/>
          <p:cNvCxnSpPr/>
          <p:nvPr/>
        </p:nvCxnSpPr>
        <p:spPr>
          <a:xfrm flipH="1">
            <a:off x="4839758" y="1973217"/>
            <a:ext cx="600" cy="7557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68" name="Google Shape;6968;p48"/>
          <p:cNvCxnSpPr/>
          <p:nvPr/>
        </p:nvCxnSpPr>
        <p:spPr>
          <a:xfrm flipH="1">
            <a:off x="6999093" y="1906173"/>
            <a:ext cx="4500" cy="791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69" name="Google Shape;6969;p48"/>
          <p:cNvCxnSpPr/>
          <p:nvPr/>
        </p:nvCxnSpPr>
        <p:spPr>
          <a:xfrm flipH="1">
            <a:off x="6549273" y="1959084"/>
            <a:ext cx="7200" cy="7839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970" name="Google Shape;6970;p48"/>
          <p:cNvGrpSpPr/>
          <p:nvPr/>
        </p:nvGrpSpPr>
        <p:grpSpPr>
          <a:xfrm>
            <a:off x="7052748" y="2190830"/>
            <a:ext cx="233699" cy="221459"/>
            <a:chOff x="7390435" y="3680868"/>
            <a:chExt cx="372073" cy="355243"/>
          </a:xfrm>
        </p:grpSpPr>
        <p:sp>
          <p:nvSpPr>
            <p:cNvPr id="6971" name="Google Shape;6971;p48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48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48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48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48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48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77" name="Google Shape;6977;p48"/>
          <p:cNvGrpSpPr/>
          <p:nvPr/>
        </p:nvGrpSpPr>
        <p:grpSpPr>
          <a:xfrm>
            <a:off x="4593110" y="2199471"/>
            <a:ext cx="196506" cy="221468"/>
            <a:chOff x="3513010" y="3816134"/>
            <a:chExt cx="362223" cy="361108"/>
          </a:xfrm>
        </p:grpSpPr>
        <p:sp>
          <p:nvSpPr>
            <p:cNvPr id="6978" name="Google Shape;6978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82" name="Google Shape;6982;p48"/>
          <p:cNvGrpSpPr/>
          <p:nvPr/>
        </p:nvGrpSpPr>
        <p:grpSpPr>
          <a:xfrm>
            <a:off x="5281213" y="1551684"/>
            <a:ext cx="279432" cy="221482"/>
            <a:chOff x="1817317" y="2480330"/>
            <a:chExt cx="350958" cy="263043"/>
          </a:xfrm>
        </p:grpSpPr>
        <p:sp>
          <p:nvSpPr>
            <p:cNvPr id="6983" name="Google Shape;6983;p48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48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48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48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48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988" name="Google Shape;6988;p48"/>
          <p:cNvCxnSpPr/>
          <p:nvPr/>
        </p:nvCxnSpPr>
        <p:spPr>
          <a:xfrm>
            <a:off x="5038240" y="1404659"/>
            <a:ext cx="7500" cy="13035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989" name="Google Shape;6989;p48"/>
          <p:cNvGrpSpPr/>
          <p:nvPr/>
        </p:nvGrpSpPr>
        <p:grpSpPr>
          <a:xfrm>
            <a:off x="5055293" y="2199473"/>
            <a:ext cx="196506" cy="221468"/>
            <a:chOff x="3513010" y="3816134"/>
            <a:chExt cx="362223" cy="361108"/>
          </a:xfrm>
        </p:grpSpPr>
        <p:sp>
          <p:nvSpPr>
            <p:cNvPr id="6990" name="Google Shape;6990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6994" name="Google Shape;6994;p48"/>
          <p:cNvCxnSpPr/>
          <p:nvPr/>
        </p:nvCxnSpPr>
        <p:spPr>
          <a:xfrm rot="10800000">
            <a:off x="2452993" y="2868183"/>
            <a:ext cx="560400" cy="3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5" name="Google Shape;6995;p48"/>
          <p:cNvCxnSpPr/>
          <p:nvPr/>
        </p:nvCxnSpPr>
        <p:spPr>
          <a:xfrm rot="10800000">
            <a:off x="3928487" y="2873446"/>
            <a:ext cx="664500" cy="3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6" name="Google Shape;6996;p48"/>
          <p:cNvCxnSpPr/>
          <p:nvPr/>
        </p:nvCxnSpPr>
        <p:spPr>
          <a:xfrm flipH="1">
            <a:off x="5518770" y="2873473"/>
            <a:ext cx="777000" cy="3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7" name="Google Shape;6997;p48"/>
          <p:cNvCxnSpPr/>
          <p:nvPr/>
        </p:nvCxnSpPr>
        <p:spPr>
          <a:xfrm rot="10800000">
            <a:off x="7157482" y="2859432"/>
            <a:ext cx="413400" cy="36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8" name="Google Shape;6998;p48"/>
          <p:cNvSpPr txBox="1"/>
          <p:nvPr/>
        </p:nvSpPr>
        <p:spPr>
          <a:xfrm>
            <a:off x="0" y="2251325"/>
            <a:ext cx="1552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全节点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Dao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智能合约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交易市场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策略中心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999" name="Google Shape;6999;p48"/>
          <p:cNvSpPr txBox="1"/>
          <p:nvPr/>
        </p:nvSpPr>
        <p:spPr>
          <a:xfrm>
            <a:off x="3856005" y="860550"/>
            <a:ext cx="16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订单匹配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0" name="Google Shape;7000;p48"/>
          <p:cNvSpPr txBox="1"/>
          <p:nvPr/>
        </p:nvSpPr>
        <p:spPr>
          <a:xfrm>
            <a:off x="6257511" y="872700"/>
            <a:ext cx="141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订单处理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1" name="Google Shape;7001;p48"/>
          <p:cNvSpPr txBox="1"/>
          <p:nvPr>
            <p:ph type="title" idx="4294967295"/>
          </p:nvPr>
        </p:nvSpPr>
        <p:spPr>
          <a:xfrm>
            <a:off x="386075" y="116625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 sz="3100" b="1">
                <a:solidFill>
                  <a:srgbClr val="FAEA2A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| </a:t>
            </a:r>
            <a:r>
              <a:rPr lang="en-GB" sz="3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建立激励层</a:t>
            </a:r>
            <a:endParaRPr sz="3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7002" name="Google Shape;7002;p48"/>
          <p:cNvGrpSpPr/>
          <p:nvPr/>
        </p:nvGrpSpPr>
        <p:grpSpPr>
          <a:xfrm>
            <a:off x="7885635" y="1179475"/>
            <a:ext cx="1221042" cy="323100"/>
            <a:chOff x="7885635" y="1179475"/>
            <a:chExt cx="1221042" cy="323100"/>
          </a:xfrm>
        </p:grpSpPr>
        <p:grpSp>
          <p:nvGrpSpPr>
            <p:cNvPr id="7003" name="Google Shape;7003;p48"/>
            <p:cNvGrpSpPr/>
            <p:nvPr/>
          </p:nvGrpSpPr>
          <p:grpSpPr>
            <a:xfrm>
              <a:off x="7885635" y="1206843"/>
              <a:ext cx="324944" cy="274538"/>
              <a:chOff x="1958520" y="2302574"/>
              <a:chExt cx="359213" cy="327807"/>
            </a:xfrm>
          </p:grpSpPr>
          <p:sp>
            <p:nvSpPr>
              <p:cNvPr id="7004" name="Google Shape;7004;p48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0323" extrusionOk="0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5" name="Google Shape;7005;p48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avLst/>
                <a:gdLst/>
                <a:ahLst/>
                <a:cxnLst/>
                <a:rect l="l" t="t" r="r" b="b"/>
                <a:pathLst>
                  <a:path w="9514" h="5823" extrusionOk="0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6" name="Google Shape;7006;p48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35" extrusionOk="0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007" name="Google Shape;7007;p48"/>
            <p:cNvSpPr txBox="1"/>
            <p:nvPr/>
          </p:nvSpPr>
          <p:spPr>
            <a:xfrm>
              <a:off x="8210577" y="1179475"/>
              <a:ext cx="896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用户</a:t>
              </a: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008" name="Google Shape;7008;p48"/>
          <p:cNvGrpSpPr/>
          <p:nvPr/>
        </p:nvGrpSpPr>
        <p:grpSpPr>
          <a:xfrm>
            <a:off x="7931239" y="1549350"/>
            <a:ext cx="1175438" cy="324996"/>
            <a:chOff x="7931239" y="1549350"/>
            <a:chExt cx="1175438" cy="324996"/>
          </a:xfrm>
        </p:grpSpPr>
        <p:grpSp>
          <p:nvGrpSpPr>
            <p:cNvPr id="7009" name="Google Shape;7009;p48"/>
            <p:cNvGrpSpPr/>
            <p:nvPr/>
          </p:nvGrpSpPr>
          <p:grpSpPr>
            <a:xfrm>
              <a:off x="7931239" y="1582441"/>
              <a:ext cx="233732" cy="291905"/>
              <a:chOff x="1317466" y="2884883"/>
              <a:chExt cx="258382" cy="348543"/>
            </a:xfrm>
          </p:grpSpPr>
          <p:sp>
            <p:nvSpPr>
              <p:cNvPr id="7010" name="Google Shape;7010;p48"/>
              <p:cNvSpPr/>
              <p:nvPr/>
            </p:nvSpPr>
            <p:spPr>
              <a:xfrm>
                <a:off x="1317847" y="2916943"/>
                <a:ext cx="51702" cy="278404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8788" extrusionOk="0">
                    <a:moveTo>
                      <a:pt x="167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8620"/>
                    </a:lnTo>
                    <a:cubicBezTo>
                      <a:pt x="0" y="8716"/>
                      <a:pt x="72" y="8787"/>
                      <a:pt x="167" y="8787"/>
                    </a:cubicBezTo>
                    <a:cubicBezTo>
                      <a:pt x="250" y="8787"/>
                      <a:pt x="322" y="8716"/>
                      <a:pt x="322" y="8620"/>
                    </a:cubicBezTo>
                    <a:lnTo>
                      <a:pt x="322" y="334"/>
                    </a:lnTo>
                    <a:lnTo>
                      <a:pt x="1476" y="334"/>
                    </a:lnTo>
                    <a:cubicBezTo>
                      <a:pt x="1560" y="334"/>
                      <a:pt x="1631" y="250"/>
                      <a:pt x="1631" y="167"/>
                    </a:cubicBezTo>
                    <a:cubicBezTo>
                      <a:pt x="1631" y="72"/>
                      <a:pt x="1560" y="0"/>
                      <a:pt x="147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1" name="Google Shape;7011;p48"/>
              <p:cNvSpPr/>
              <p:nvPr/>
            </p:nvSpPr>
            <p:spPr>
              <a:xfrm>
                <a:off x="1394766" y="3181725"/>
                <a:ext cx="32852" cy="32852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7" extrusionOk="0">
                    <a:moveTo>
                      <a:pt x="513" y="322"/>
                    </a:moveTo>
                    <a:cubicBezTo>
                      <a:pt x="620" y="322"/>
                      <a:pt x="715" y="417"/>
                      <a:pt x="715" y="512"/>
                    </a:cubicBezTo>
                    <a:cubicBezTo>
                      <a:pt x="715" y="620"/>
                      <a:pt x="620" y="715"/>
                      <a:pt x="513" y="715"/>
                    </a:cubicBezTo>
                    <a:cubicBezTo>
                      <a:pt x="418" y="715"/>
                      <a:pt x="322" y="620"/>
                      <a:pt x="322" y="512"/>
                    </a:cubicBezTo>
                    <a:cubicBezTo>
                      <a:pt x="322" y="417"/>
                      <a:pt x="418" y="322"/>
                      <a:pt x="513" y="322"/>
                    </a:cubicBezTo>
                    <a:close/>
                    <a:moveTo>
                      <a:pt x="513" y="0"/>
                    </a:moveTo>
                    <a:cubicBezTo>
                      <a:pt x="239" y="0"/>
                      <a:pt x="1" y="239"/>
                      <a:pt x="1" y="512"/>
                    </a:cubicBezTo>
                    <a:cubicBezTo>
                      <a:pt x="1" y="798"/>
                      <a:pt x="239" y="1036"/>
                      <a:pt x="513" y="1036"/>
                    </a:cubicBezTo>
                    <a:cubicBezTo>
                      <a:pt x="799" y="1036"/>
                      <a:pt x="1037" y="798"/>
                      <a:pt x="1037" y="512"/>
                    </a:cubicBezTo>
                    <a:cubicBezTo>
                      <a:pt x="1037" y="215"/>
                      <a:pt x="799" y="0"/>
                      <a:pt x="51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2" name="Google Shape;7012;p48"/>
              <p:cNvSpPr/>
              <p:nvPr/>
            </p:nvSpPr>
            <p:spPr>
              <a:xfrm>
                <a:off x="1317466" y="2884883"/>
                <a:ext cx="258382" cy="348543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1002" extrusionOk="0">
                    <a:moveTo>
                      <a:pt x="3870" y="2322"/>
                    </a:moveTo>
                    <a:cubicBezTo>
                      <a:pt x="3929" y="3072"/>
                      <a:pt x="4370" y="3703"/>
                      <a:pt x="5013" y="4048"/>
                    </a:cubicBezTo>
                    <a:lnTo>
                      <a:pt x="5013" y="8966"/>
                    </a:lnTo>
                    <a:lnTo>
                      <a:pt x="893" y="8966"/>
                    </a:lnTo>
                    <a:lnTo>
                      <a:pt x="893" y="2322"/>
                    </a:lnTo>
                    <a:close/>
                    <a:moveTo>
                      <a:pt x="6013" y="0"/>
                    </a:moveTo>
                    <a:cubicBezTo>
                      <a:pt x="5239" y="0"/>
                      <a:pt x="4560" y="405"/>
                      <a:pt x="4179" y="1024"/>
                    </a:cubicBezTo>
                    <a:lnTo>
                      <a:pt x="2108" y="1024"/>
                    </a:lnTo>
                    <a:cubicBezTo>
                      <a:pt x="2024" y="1024"/>
                      <a:pt x="1941" y="1108"/>
                      <a:pt x="1941" y="1191"/>
                    </a:cubicBezTo>
                    <a:cubicBezTo>
                      <a:pt x="1941" y="1286"/>
                      <a:pt x="2024" y="1358"/>
                      <a:pt x="2108" y="1358"/>
                    </a:cubicBezTo>
                    <a:lnTo>
                      <a:pt x="4013" y="1358"/>
                    </a:lnTo>
                    <a:cubicBezTo>
                      <a:pt x="3929" y="1560"/>
                      <a:pt x="3882" y="1786"/>
                      <a:pt x="3870" y="2024"/>
                    </a:cubicBezTo>
                    <a:lnTo>
                      <a:pt x="726" y="2024"/>
                    </a:lnTo>
                    <a:cubicBezTo>
                      <a:pt x="631" y="2024"/>
                      <a:pt x="560" y="2096"/>
                      <a:pt x="560" y="2191"/>
                    </a:cubicBezTo>
                    <a:lnTo>
                      <a:pt x="560" y="9132"/>
                    </a:lnTo>
                    <a:cubicBezTo>
                      <a:pt x="560" y="9216"/>
                      <a:pt x="631" y="9287"/>
                      <a:pt x="726" y="9287"/>
                    </a:cubicBezTo>
                    <a:lnTo>
                      <a:pt x="5156" y="9287"/>
                    </a:lnTo>
                    <a:cubicBezTo>
                      <a:pt x="5251" y="9287"/>
                      <a:pt x="5322" y="9216"/>
                      <a:pt x="5322" y="9132"/>
                    </a:cubicBezTo>
                    <a:lnTo>
                      <a:pt x="5322" y="4191"/>
                    </a:lnTo>
                    <a:cubicBezTo>
                      <a:pt x="5394" y="4215"/>
                      <a:pt x="5489" y="4227"/>
                      <a:pt x="5560" y="4251"/>
                    </a:cubicBezTo>
                    <a:lnTo>
                      <a:pt x="5560" y="10680"/>
                    </a:lnTo>
                    <a:lnTo>
                      <a:pt x="322" y="10680"/>
                    </a:lnTo>
                    <a:lnTo>
                      <a:pt x="322" y="10263"/>
                    </a:lnTo>
                    <a:cubicBezTo>
                      <a:pt x="322" y="10168"/>
                      <a:pt x="250" y="10097"/>
                      <a:pt x="155" y="10097"/>
                    </a:cubicBezTo>
                    <a:cubicBezTo>
                      <a:pt x="72" y="10097"/>
                      <a:pt x="0" y="10168"/>
                      <a:pt x="0" y="10263"/>
                    </a:cubicBezTo>
                    <a:lnTo>
                      <a:pt x="0" y="10835"/>
                    </a:lnTo>
                    <a:cubicBezTo>
                      <a:pt x="0" y="10930"/>
                      <a:pt x="72" y="11002"/>
                      <a:pt x="155" y="11002"/>
                    </a:cubicBezTo>
                    <a:lnTo>
                      <a:pt x="5727" y="11002"/>
                    </a:lnTo>
                    <a:cubicBezTo>
                      <a:pt x="5810" y="11002"/>
                      <a:pt x="5894" y="10930"/>
                      <a:pt x="5894" y="10835"/>
                    </a:cubicBezTo>
                    <a:lnTo>
                      <a:pt x="5894" y="4286"/>
                    </a:lnTo>
                    <a:lnTo>
                      <a:pt x="6013" y="4286"/>
                    </a:lnTo>
                    <a:cubicBezTo>
                      <a:pt x="6525" y="4286"/>
                      <a:pt x="7025" y="4108"/>
                      <a:pt x="7406" y="3775"/>
                    </a:cubicBezTo>
                    <a:cubicBezTo>
                      <a:pt x="7799" y="3441"/>
                      <a:pt x="8049" y="2977"/>
                      <a:pt x="8120" y="2477"/>
                    </a:cubicBezTo>
                    <a:cubicBezTo>
                      <a:pt x="8156" y="2381"/>
                      <a:pt x="8096" y="2310"/>
                      <a:pt x="8001" y="2298"/>
                    </a:cubicBezTo>
                    <a:cubicBezTo>
                      <a:pt x="7994" y="2297"/>
                      <a:pt x="7987" y="2297"/>
                      <a:pt x="7980" y="2297"/>
                    </a:cubicBezTo>
                    <a:cubicBezTo>
                      <a:pt x="7904" y="2297"/>
                      <a:pt x="7833" y="2353"/>
                      <a:pt x="7823" y="2429"/>
                    </a:cubicBezTo>
                    <a:cubicBezTo>
                      <a:pt x="7692" y="3322"/>
                      <a:pt x="6930" y="3977"/>
                      <a:pt x="6025" y="3977"/>
                    </a:cubicBezTo>
                    <a:cubicBezTo>
                      <a:pt x="5013" y="3977"/>
                      <a:pt x="4191" y="3155"/>
                      <a:pt x="4191" y="2143"/>
                    </a:cubicBezTo>
                    <a:cubicBezTo>
                      <a:pt x="4191" y="1131"/>
                      <a:pt x="5013" y="322"/>
                      <a:pt x="6025" y="322"/>
                    </a:cubicBezTo>
                    <a:cubicBezTo>
                      <a:pt x="6918" y="322"/>
                      <a:pt x="7680" y="953"/>
                      <a:pt x="7823" y="1846"/>
                    </a:cubicBezTo>
                    <a:cubicBezTo>
                      <a:pt x="7833" y="1933"/>
                      <a:pt x="7914" y="1990"/>
                      <a:pt x="7982" y="1990"/>
                    </a:cubicBezTo>
                    <a:cubicBezTo>
                      <a:pt x="7989" y="1990"/>
                      <a:pt x="7995" y="1990"/>
                      <a:pt x="8001" y="1989"/>
                    </a:cubicBezTo>
                    <a:cubicBezTo>
                      <a:pt x="8096" y="1965"/>
                      <a:pt x="8156" y="1881"/>
                      <a:pt x="8132" y="1798"/>
                    </a:cubicBezTo>
                    <a:cubicBezTo>
                      <a:pt x="8049" y="1310"/>
                      <a:pt x="7799" y="857"/>
                      <a:pt x="7406" y="524"/>
                    </a:cubicBezTo>
                    <a:cubicBezTo>
                      <a:pt x="7025" y="191"/>
                      <a:pt x="6513" y="0"/>
                      <a:pt x="601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3" name="Google Shape;7013;p48"/>
              <p:cNvSpPr/>
              <p:nvPr/>
            </p:nvSpPr>
            <p:spPr>
              <a:xfrm>
                <a:off x="1467186" y="2912033"/>
                <a:ext cx="82653" cy="82273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597" extrusionOk="0">
                    <a:moveTo>
                      <a:pt x="334" y="1263"/>
                    </a:moveTo>
                    <a:lnTo>
                      <a:pt x="418" y="1298"/>
                    </a:lnTo>
                    <a:cubicBezTo>
                      <a:pt x="656" y="1394"/>
                      <a:pt x="715" y="1489"/>
                      <a:pt x="715" y="1524"/>
                    </a:cubicBezTo>
                    <a:cubicBezTo>
                      <a:pt x="715" y="1560"/>
                      <a:pt x="656" y="1644"/>
                      <a:pt x="453" y="1751"/>
                    </a:cubicBezTo>
                    <a:cubicBezTo>
                      <a:pt x="370" y="1620"/>
                      <a:pt x="334" y="1465"/>
                      <a:pt x="334" y="1310"/>
                    </a:cubicBezTo>
                    <a:lnTo>
                      <a:pt x="334" y="1286"/>
                    </a:lnTo>
                    <a:lnTo>
                      <a:pt x="334" y="1263"/>
                    </a:lnTo>
                    <a:close/>
                    <a:moveTo>
                      <a:pt x="1192" y="334"/>
                    </a:moveTo>
                    <a:lnTo>
                      <a:pt x="1192" y="334"/>
                    </a:lnTo>
                    <a:cubicBezTo>
                      <a:pt x="1180" y="358"/>
                      <a:pt x="1168" y="381"/>
                      <a:pt x="1144" y="393"/>
                    </a:cubicBezTo>
                    <a:cubicBezTo>
                      <a:pt x="1013" y="620"/>
                      <a:pt x="1084" y="786"/>
                      <a:pt x="1144" y="870"/>
                    </a:cubicBezTo>
                    <a:cubicBezTo>
                      <a:pt x="1299" y="1084"/>
                      <a:pt x="1501" y="1132"/>
                      <a:pt x="1656" y="1155"/>
                    </a:cubicBezTo>
                    <a:cubicBezTo>
                      <a:pt x="1835" y="1203"/>
                      <a:pt x="1846" y="1203"/>
                      <a:pt x="1858" y="1322"/>
                    </a:cubicBezTo>
                    <a:cubicBezTo>
                      <a:pt x="1858" y="1429"/>
                      <a:pt x="1680" y="1548"/>
                      <a:pt x="1501" y="1644"/>
                    </a:cubicBezTo>
                    <a:cubicBezTo>
                      <a:pt x="1299" y="1786"/>
                      <a:pt x="1049" y="1929"/>
                      <a:pt x="942" y="2179"/>
                    </a:cubicBezTo>
                    <a:cubicBezTo>
                      <a:pt x="846" y="2156"/>
                      <a:pt x="775" y="2108"/>
                      <a:pt x="703" y="2048"/>
                    </a:cubicBezTo>
                    <a:cubicBezTo>
                      <a:pt x="680" y="2036"/>
                      <a:pt x="668" y="2025"/>
                      <a:pt x="656" y="2025"/>
                    </a:cubicBezTo>
                    <a:cubicBezTo>
                      <a:pt x="918" y="1870"/>
                      <a:pt x="1037" y="1691"/>
                      <a:pt x="1037" y="1513"/>
                    </a:cubicBezTo>
                    <a:cubicBezTo>
                      <a:pt x="1037" y="1370"/>
                      <a:pt x="953" y="1155"/>
                      <a:pt x="537" y="989"/>
                    </a:cubicBezTo>
                    <a:cubicBezTo>
                      <a:pt x="489" y="977"/>
                      <a:pt x="430" y="953"/>
                      <a:pt x="406" y="917"/>
                    </a:cubicBezTo>
                    <a:cubicBezTo>
                      <a:pt x="537" y="596"/>
                      <a:pt x="846" y="381"/>
                      <a:pt x="1192" y="334"/>
                    </a:cubicBezTo>
                    <a:close/>
                    <a:moveTo>
                      <a:pt x="1632" y="370"/>
                    </a:moveTo>
                    <a:cubicBezTo>
                      <a:pt x="1858" y="441"/>
                      <a:pt x="2049" y="620"/>
                      <a:pt x="2180" y="834"/>
                    </a:cubicBezTo>
                    <a:cubicBezTo>
                      <a:pt x="2251" y="965"/>
                      <a:pt x="2275" y="1108"/>
                      <a:pt x="2275" y="1274"/>
                    </a:cubicBezTo>
                    <a:cubicBezTo>
                      <a:pt x="2251" y="1644"/>
                      <a:pt x="2049" y="1977"/>
                      <a:pt x="1727" y="2132"/>
                    </a:cubicBezTo>
                    <a:cubicBezTo>
                      <a:pt x="1596" y="2215"/>
                      <a:pt x="1442" y="2239"/>
                      <a:pt x="1299" y="2239"/>
                    </a:cubicBezTo>
                    <a:cubicBezTo>
                      <a:pt x="1370" y="2132"/>
                      <a:pt x="1501" y="2036"/>
                      <a:pt x="1704" y="1917"/>
                    </a:cubicBezTo>
                    <a:cubicBezTo>
                      <a:pt x="1942" y="1763"/>
                      <a:pt x="2216" y="1584"/>
                      <a:pt x="2204" y="1286"/>
                    </a:cubicBezTo>
                    <a:cubicBezTo>
                      <a:pt x="2192" y="905"/>
                      <a:pt x="1918" y="846"/>
                      <a:pt x="1739" y="798"/>
                    </a:cubicBezTo>
                    <a:cubicBezTo>
                      <a:pt x="1620" y="762"/>
                      <a:pt x="1501" y="751"/>
                      <a:pt x="1442" y="643"/>
                    </a:cubicBezTo>
                    <a:cubicBezTo>
                      <a:pt x="1418" y="608"/>
                      <a:pt x="1454" y="512"/>
                      <a:pt x="1632" y="370"/>
                    </a:cubicBezTo>
                    <a:close/>
                    <a:moveTo>
                      <a:pt x="1299" y="0"/>
                    </a:moveTo>
                    <a:cubicBezTo>
                      <a:pt x="727" y="0"/>
                      <a:pt x="227" y="358"/>
                      <a:pt x="60" y="905"/>
                    </a:cubicBezTo>
                    <a:cubicBezTo>
                      <a:pt x="13" y="1024"/>
                      <a:pt x="1" y="1155"/>
                      <a:pt x="1" y="1286"/>
                    </a:cubicBezTo>
                    <a:lnTo>
                      <a:pt x="1" y="1322"/>
                    </a:lnTo>
                    <a:cubicBezTo>
                      <a:pt x="1" y="1608"/>
                      <a:pt x="96" y="1858"/>
                      <a:pt x="275" y="2084"/>
                    </a:cubicBezTo>
                    <a:lnTo>
                      <a:pt x="275" y="2096"/>
                    </a:lnTo>
                    <a:cubicBezTo>
                      <a:pt x="346" y="2179"/>
                      <a:pt x="418" y="2263"/>
                      <a:pt x="513" y="2334"/>
                    </a:cubicBezTo>
                    <a:cubicBezTo>
                      <a:pt x="656" y="2453"/>
                      <a:pt x="846" y="2525"/>
                      <a:pt x="1049" y="2572"/>
                    </a:cubicBezTo>
                    <a:cubicBezTo>
                      <a:pt x="1120" y="2584"/>
                      <a:pt x="1203" y="2596"/>
                      <a:pt x="1299" y="2596"/>
                    </a:cubicBezTo>
                    <a:cubicBezTo>
                      <a:pt x="1501" y="2596"/>
                      <a:pt x="1704" y="2560"/>
                      <a:pt x="1894" y="2465"/>
                    </a:cubicBezTo>
                    <a:cubicBezTo>
                      <a:pt x="2323" y="2239"/>
                      <a:pt x="2608" y="1798"/>
                      <a:pt x="2608" y="1310"/>
                    </a:cubicBezTo>
                    <a:cubicBezTo>
                      <a:pt x="2597" y="1084"/>
                      <a:pt x="2537" y="870"/>
                      <a:pt x="2442" y="691"/>
                    </a:cubicBezTo>
                    <a:cubicBezTo>
                      <a:pt x="2275" y="370"/>
                      <a:pt x="1965" y="131"/>
                      <a:pt x="1620" y="36"/>
                    </a:cubicBezTo>
                    <a:cubicBezTo>
                      <a:pt x="1525" y="12"/>
                      <a:pt x="1406" y="0"/>
                      <a:pt x="12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4" name="Google Shape;7014;p48"/>
              <p:cNvSpPr/>
              <p:nvPr/>
            </p:nvSpPr>
            <p:spPr>
              <a:xfrm>
                <a:off x="1403066" y="2929393"/>
                <a:ext cx="15872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81"/>
                      <a:pt x="120" y="500"/>
                      <a:pt x="251" y="500"/>
                    </a:cubicBezTo>
                    <a:cubicBezTo>
                      <a:pt x="382" y="500"/>
                      <a:pt x="501" y="381"/>
                      <a:pt x="501" y="250"/>
                    </a:cubicBezTo>
                    <a:cubicBezTo>
                      <a:pt x="501" y="119"/>
                      <a:pt x="394" y="0"/>
                      <a:pt x="251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5" name="Google Shape;7015;p48"/>
              <p:cNvSpPr/>
              <p:nvPr/>
            </p:nvSpPr>
            <p:spPr>
              <a:xfrm>
                <a:off x="1361597" y="3023293"/>
                <a:ext cx="98461" cy="30983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978" extrusionOk="0">
                    <a:moveTo>
                      <a:pt x="2798" y="322"/>
                    </a:moveTo>
                    <a:lnTo>
                      <a:pt x="2798" y="656"/>
                    </a:lnTo>
                    <a:lnTo>
                      <a:pt x="322" y="656"/>
                    </a:lnTo>
                    <a:lnTo>
                      <a:pt x="322" y="322"/>
                    </a:lnTo>
                    <a:close/>
                    <a:moveTo>
                      <a:pt x="167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810"/>
                    </a:lnTo>
                    <a:cubicBezTo>
                      <a:pt x="0" y="906"/>
                      <a:pt x="72" y="977"/>
                      <a:pt x="167" y="977"/>
                    </a:cubicBezTo>
                    <a:lnTo>
                      <a:pt x="2953" y="977"/>
                    </a:lnTo>
                    <a:cubicBezTo>
                      <a:pt x="3036" y="977"/>
                      <a:pt x="3108" y="906"/>
                      <a:pt x="3108" y="810"/>
                    </a:cubicBezTo>
                    <a:lnTo>
                      <a:pt x="3108" y="156"/>
                    </a:lnTo>
                    <a:cubicBezTo>
                      <a:pt x="3108" y="72"/>
                      <a:pt x="3036" y="1"/>
                      <a:pt x="295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6" name="Google Shape;7016;p48"/>
              <p:cNvSpPr/>
              <p:nvPr/>
            </p:nvSpPr>
            <p:spPr>
              <a:xfrm>
                <a:off x="1361597" y="3061024"/>
                <a:ext cx="98461" cy="30951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977" extrusionOk="0">
                    <a:moveTo>
                      <a:pt x="2798" y="322"/>
                    </a:moveTo>
                    <a:lnTo>
                      <a:pt x="2798" y="655"/>
                    </a:lnTo>
                    <a:lnTo>
                      <a:pt x="322" y="655"/>
                    </a:lnTo>
                    <a:lnTo>
                      <a:pt x="322" y="322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lnTo>
                      <a:pt x="0" y="810"/>
                    </a:lnTo>
                    <a:cubicBezTo>
                      <a:pt x="0" y="905"/>
                      <a:pt x="72" y="977"/>
                      <a:pt x="167" y="977"/>
                    </a:cubicBezTo>
                    <a:lnTo>
                      <a:pt x="2953" y="977"/>
                    </a:lnTo>
                    <a:cubicBezTo>
                      <a:pt x="3036" y="977"/>
                      <a:pt x="3108" y="905"/>
                      <a:pt x="3108" y="810"/>
                    </a:cubicBezTo>
                    <a:lnTo>
                      <a:pt x="3108" y="155"/>
                    </a:lnTo>
                    <a:cubicBezTo>
                      <a:pt x="3108" y="72"/>
                      <a:pt x="3036" y="0"/>
                      <a:pt x="295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7" name="Google Shape;7017;p48"/>
              <p:cNvSpPr/>
              <p:nvPr/>
            </p:nvSpPr>
            <p:spPr>
              <a:xfrm>
                <a:off x="1361597" y="3098755"/>
                <a:ext cx="98461" cy="30951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977" extrusionOk="0">
                    <a:moveTo>
                      <a:pt x="2798" y="333"/>
                    </a:moveTo>
                    <a:lnTo>
                      <a:pt x="2798" y="667"/>
                    </a:lnTo>
                    <a:lnTo>
                      <a:pt x="322" y="667"/>
                    </a:lnTo>
                    <a:lnTo>
                      <a:pt x="322" y="333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lnTo>
                      <a:pt x="0" y="810"/>
                    </a:lnTo>
                    <a:cubicBezTo>
                      <a:pt x="0" y="905"/>
                      <a:pt x="72" y="976"/>
                      <a:pt x="167" y="976"/>
                    </a:cubicBezTo>
                    <a:lnTo>
                      <a:pt x="2953" y="976"/>
                    </a:lnTo>
                    <a:cubicBezTo>
                      <a:pt x="3036" y="976"/>
                      <a:pt x="3108" y="905"/>
                      <a:pt x="3108" y="810"/>
                    </a:cubicBezTo>
                    <a:lnTo>
                      <a:pt x="3108" y="155"/>
                    </a:lnTo>
                    <a:cubicBezTo>
                      <a:pt x="3108" y="72"/>
                      <a:pt x="3036" y="0"/>
                      <a:pt x="295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018" name="Google Shape;7018;p48"/>
            <p:cNvSpPr txBox="1"/>
            <p:nvPr/>
          </p:nvSpPr>
          <p:spPr>
            <a:xfrm>
              <a:off x="8210577" y="1549350"/>
              <a:ext cx="896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全节点</a:t>
              </a: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019" name="Google Shape;7019;p48"/>
          <p:cNvGrpSpPr/>
          <p:nvPr/>
        </p:nvGrpSpPr>
        <p:grpSpPr>
          <a:xfrm>
            <a:off x="7931253" y="2058576"/>
            <a:ext cx="163371" cy="162008"/>
            <a:chOff x="3567553" y="1499912"/>
            <a:chExt cx="320022" cy="359778"/>
          </a:xfrm>
        </p:grpSpPr>
        <p:sp>
          <p:nvSpPr>
            <p:cNvPr id="7020" name="Google Shape;7020;p4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4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4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4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4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4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26" name="Google Shape;7026;p48"/>
          <p:cNvSpPr txBox="1"/>
          <p:nvPr/>
        </p:nvSpPr>
        <p:spPr>
          <a:xfrm>
            <a:off x="8189202" y="1978025"/>
            <a:ext cx="89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订单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027" name="Google Shape;7027;p48"/>
          <p:cNvGrpSpPr/>
          <p:nvPr/>
        </p:nvGrpSpPr>
        <p:grpSpPr>
          <a:xfrm>
            <a:off x="7896098" y="2404802"/>
            <a:ext cx="233699" cy="221459"/>
            <a:chOff x="7390435" y="3680868"/>
            <a:chExt cx="372073" cy="355243"/>
          </a:xfrm>
        </p:grpSpPr>
        <p:sp>
          <p:nvSpPr>
            <p:cNvPr id="7028" name="Google Shape;7028;p48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48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48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48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48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48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34" name="Google Shape;7034;p48"/>
          <p:cNvSpPr txBox="1"/>
          <p:nvPr/>
        </p:nvSpPr>
        <p:spPr>
          <a:xfrm>
            <a:off x="8186202" y="2353975"/>
            <a:ext cx="89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转帐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035" name="Google Shape;7035;p48"/>
          <p:cNvGrpSpPr/>
          <p:nvPr/>
        </p:nvGrpSpPr>
        <p:grpSpPr>
          <a:xfrm>
            <a:off x="7914687" y="2714879"/>
            <a:ext cx="196506" cy="221468"/>
            <a:chOff x="3513010" y="3816134"/>
            <a:chExt cx="362223" cy="361108"/>
          </a:xfrm>
        </p:grpSpPr>
        <p:sp>
          <p:nvSpPr>
            <p:cNvPr id="7036" name="Google Shape;7036;p4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7" name="Google Shape;7037;p4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8" name="Google Shape;7038;p4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9" name="Google Shape;7039;p4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40" name="Google Shape;7040;p48"/>
          <p:cNvSpPr txBox="1"/>
          <p:nvPr/>
        </p:nvSpPr>
        <p:spPr>
          <a:xfrm>
            <a:off x="8186202" y="2662325"/>
            <a:ext cx="89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订单处理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041" name="Google Shape;7041;p48"/>
          <p:cNvGrpSpPr/>
          <p:nvPr/>
        </p:nvGrpSpPr>
        <p:grpSpPr>
          <a:xfrm>
            <a:off x="7873213" y="3032509"/>
            <a:ext cx="279432" cy="221482"/>
            <a:chOff x="1817317" y="2480330"/>
            <a:chExt cx="350958" cy="263043"/>
          </a:xfrm>
        </p:grpSpPr>
        <p:sp>
          <p:nvSpPr>
            <p:cNvPr id="7042" name="Google Shape;7042;p48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3" name="Google Shape;7043;p48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4" name="Google Shape;7044;p48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5" name="Google Shape;7045;p48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6" name="Google Shape;7046;p48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47" name="Google Shape;7047;p48"/>
          <p:cNvSpPr txBox="1"/>
          <p:nvPr/>
        </p:nvSpPr>
        <p:spPr>
          <a:xfrm>
            <a:off x="8171702" y="2981700"/>
            <a:ext cx="89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数据存储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51" name="Shape 7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2" name="Google Shape;7052;p49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53" name="Google Shape;7053;p49"/>
          <p:cNvSpPr/>
          <p:nvPr/>
        </p:nvSpPr>
        <p:spPr>
          <a:xfrm>
            <a:off x="149250" y="2236000"/>
            <a:ext cx="8929800" cy="17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4" name="Google Shape;7054;p49"/>
          <p:cNvSpPr/>
          <p:nvPr/>
        </p:nvSpPr>
        <p:spPr>
          <a:xfrm>
            <a:off x="7402099" y="1704668"/>
            <a:ext cx="1244100" cy="12396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5" name="Google Shape;7055;p49"/>
          <p:cNvSpPr/>
          <p:nvPr/>
        </p:nvSpPr>
        <p:spPr>
          <a:xfrm>
            <a:off x="5677599" y="1704668"/>
            <a:ext cx="1244100" cy="12396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6" name="Google Shape;7056;p49"/>
          <p:cNvSpPr/>
          <p:nvPr/>
        </p:nvSpPr>
        <p:spPr>
          <a:xfrm>
            <a:off x="4040324" y="1704668"/>
            <a:ext cx="1244100" cy="12396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7" name="Google Shape;7057;p49"/>
          <p:cNvSpPr txBox="1"/>
          <p:nvPr>
            <p:ph type="title"/>
          </p:nvPr>
        </p:nvSpPr>
        <p:spPr>
          <a:xfrm>
            <a:off x="386075" y="116625"/>
            <a:ext cx="7704000" cy="59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</a:t>
            </a:r>
            <a:r>
              <a:rPr lang="en-GB"/>
              <a:t>核心特色</a:t>
            </a:r>
            <a:endParaRPr lang="en-GB"/>
          </a:p>
        </p:txBody>
      </p:sp>
      <p:sp>
        <p:nvSpPr>
          <p:cNvPr id="7058" name="Google Shape;7058;p49"/>
          <p:cNvSpPr/>
          <p:nvPr/>
        </p:nvSpPr>
        <p:spPr>
          <a:xfrm>
            <a:off x="2359424" y="1704668"/>
            <a:ext cx="1244062" cy="1239693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059" name="Google Shape;7059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44975" y="1945400"/>
            <a:ext cx="758325" cy="7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0" name="Google Shape;7060;p49"/>
          <p:cNvSpPr/>
          <p:nvPr/>
        </p:nvSpPr>
        <p:spPr>
          <a:xfrm>
            <a:off x="678538" y="1704720"/>
            <a:ext cx="1244062" cy="1239693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061" name="Google Shape;7061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61775" y="1886675"/>
            <a:ext cx="875700" cy="8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2" name="Google Shape;7062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02688" y="1886625"/>
            <a:ext cx="875700" cy="8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3" name="Google Shape;7063;p49"/>
          <p:cNvSpPr txBox="1"/>
          <p:nvPr/>
        </p:nvSpPr>
        <p:spPr>
          <a:xfrm>
            <a:off x="478425" y="3155125"/>
            <a:ext cx="1644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通过Dao赋予 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用户</a:t>
            </a: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掌握</a:t>
            </a: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网络主权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4" name="Google Shape;7064;p49"/>
          <p:cNvSpPr txBox="1"/>
          <p:nvPr/>
        </p:nvSpPr>
        <p:spPr>
          <a:xfrm>
            <a:off x="2122713" y="3155125"/>
            <a:ext cx="171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自动化高级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去中心化安全网络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5" name="Google Shape;7065;p49"/>
          <p:cNvSpPr txBox="1"/>
          <p:nvPr/>
        </p:nvSpPr>
        <p:spPr>
          <a:xfrm>
            <a:off x="3840175" y="3155125"/>
            <a:ext cx="1644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构建完善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的网络激励及质量验证层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6" name="Google Shape;7066;p49"/>
          <p:cNvSpPr txBox="1"/>
          <p:nvPr/>
        </p:nvSpPr>
        <p:spPr>
          <a:xfrm>
            <a:off x="5545163" y="3074750"/>
            <a:ext cx="1644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网络区域化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让网络有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DAO的</a:t>
            </a: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智慧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7" name="Google Shape;7067;p49"/>
          <p:cNvSpPr txBox="1"/>
          <p:nvPr/>
        </p:nvSpPr>
        <p:spPr>
          <a:xfrm>
            <a:off x="7065200" y="3074750"/>
            <a:ext cx="1917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高级私人数据检索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构建端到端强大的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安全网络的架构</a:t>
            </a: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68" name="Google Shape;7068;p49"/>
          <p:cNvSpPr txBox="1"/>
          <p:nvPr/>
        </p:nvSpPr>
        <p:spPr>
          <a:xfrm>
            <a:off x="1077075" y="1272313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1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7069" name="Google Shape;7069;p49"/>
          <p:cNvSpPr txBox="1"/>
          <p:nvPr/>
        </p:nvSpPr>
        <p:spPr>
          <a:xfrm>
            <a:off x="2757950" y="1256850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2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7070" name="Google Shape;7070;p49"/>
          <p:cNvSpPr txBox="1"/>
          <p:nvPr/>
        </p:nvSpPr>
        <p:spPr>
          <a:xfrm>
            <a:off x="4438825" y="1256850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3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7071" name="Google Shape;7071;p49"/>
          <p:cNvSpPr txBox="1"/>
          <p:nvPr/>
        </p:nvSpPr>
        <p:spPr>
          <a:xfrm>
            <a:off x="6076125" y="1256850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4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7072" name="Google Shape;7072;p49"/>
          <p:cNvSpPr txBox="1"/>
          <p:nvPr/>
        </p:nvSpPr>
        <p:spPr>
          <a:xfrm>
            <a:off x="7757675" y="1272313"/>
            <a:ext cx="44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5</a:t>
            </a:r>
            <a:endParaRPr sz="1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grpSp>
        <p:nvGrpSpPr>
          <p:cNvPr id="7073" name="Google Shape;7073;p49"/>
          <p:cNvGrpSpPr/>
          <p:nvPr/>
        </p:nvGrpSpPr>
        <p:grpSpPr>
          <a:xfrm>
            <a:off x="2518402" y="1886709"/>
            <a:ext cx="926115" cy="875721"/>
            <a:chOff x="6652051" y="3714143"/>
            <a:chExt cx="560636" cy="516497"/>
          </a:xfrm>
        </p:grpSpPr>
        <p:grpSp>
          <p:nvGrpSpPr>
            <p:cNvPr id="7074" name="Google Shape;7074;p49"/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7075" name="Google Shape;7075;p49"/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7076" name="Google Shape;7076;p49"/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77" name="Google Shape;7077;p49"/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78" name="Google Shape;7078;p49"/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79" name="Google Shape;7079;p49"/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0" name="Google Shape;7080;p49"/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1" name="Google Shape;7081;p49"/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2" name="Google Shape;7082;p49"/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3" name="Google Shape;7083;p49"/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4" name="Google Shape;7084;p49"/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212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085" name="Google Shape;7085;p49"/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49"/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49"/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49"/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089" name="Google Shape;7089;p49"/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solidFill>
              <a:srgbClr val="212121"/>
            </a:solidFill>
            <a:ln w="38100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90" name="Google Shape;7090;p49"/>
          <p:cNvGrpSpPr/>
          <p:nvPr/>
        </p:nvGrpSpPr>
        <p:grpSpPr>
          <a:xfrm>
            <a:off x="862724" y="1945398"/>
            <a:ext cx="875709" cy="758323"/>
            <a:chOff x="2179081" y="4285511"/>
            <a:chExt cx="397525" cy="348670"/>
          </a:xfrm>
        </p:grpSpPr>
        <p:sp>
          <p:nvSpPr>
            <p:cNvPr id="7091" name="Google Shape;7091;p4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2" name="Google Shape;7092;p4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96" name="Shape 7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7" name="Google Shape;7097;p50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98" name="Google Shape;7098;p50"/>
          <p:cNvSpPr txBox="1"/>
          <p:nvPr>
            <p:ph type="title"/>
          </p:nvPr>
        </p:nvSpPr>
        <p:spPr>
          <a:xfrm>
            <a:off x="386075" y="116625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</a:t>
            </a:r>
            <a:r>
              <a:rPr lang="en-GB"/>
              <a:t>CloudSlit使命</a:t>
            </a:r>
            <a:endParaRPr lang="en-GB"/>
          </a:p>
        </p:txBody>
      </p:sp>
      <p:sp>
        <p:nvSpPr>
          <p:cNvPr id="7099" name="Google Shape;7099;p50"/>
          <p:cNvSpPr txBox="1"/>
          <p:nvPr/>
        </p:nvSpPr>
        <p:spPr>
          <a:xfrm>
            <a:off x="361925" y="1869400"/>
            <a:ext cx="39147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构建将个人网络主权置于集中控制之上的系统，一个全球高效的私有数据检索网络，打破组织在网络安全上的私有化桎梏，并在全球范围内进行重大部署。</a:t>
            </a:r>
            <a:endParaRPr sz="18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7100" name="Google Shape;7100;p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75351" y="449525"/>
            <a:ext cx="4731575" cy="4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1" name="Google Shape;7101;p50"/>
          <p:cNvSpPr txBox="1"/>
          <p:nvPr/>
        </p:nvSpPr>
        <p:spPr>
          <a:xfrm>
            <a:off x="361925" y="1363325"/>
            <a:ext cx="5760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构建web2和web3数据私有检索基础设施。</a:t>
            </a:r>
            <a:endParaRPr sz="23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05" name="Shape 7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6" name="Google Shape;7106;p51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107" name="Google Shape;7107;p51"/>
          <p:cNvSpPr txBox="1"/>
          <p:nvPr>
            <p:ph type="title"/>
          </p:nvPr>
        </p:nvSpPr>
        <p:spPr>
          <a:xfrm>
            <a:off x="386075" y="-9864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Demo</a:t>
            </a:r>
            <a:r>
              <a:rPr lang="en-GB"/>
              <a:t>视频演示</a:t>
            </a:r>
            <a:endParaRPr lang="en-GB"/>
          </a:p>
        </p:txBody>
      </p:sp>
      <p:pic>
        <p:nvPicPr>
          <p:cNvPr id="7108" name="Google Shape;7108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75986" y="476830"/>
            <a:ext cx="4731575" cy="47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loudslit-vena-cn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115" y="490220"/>
            <a:ext cx="8069580" cy="4561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12" name="Shape 7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3" name="Google Shape;7113;p52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114" name="Google Shape;7114;p52"/>
          <p:cNvSpPr txBox="1"/>
          <p:nvPr/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AEA2A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|</a:t>
            </a:r>
            <a:r>
              <a:rPr lang="en-GB" sz="32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OUR TEAM</a:t>
            </a:r>
            <a:endParaRPr sz="32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7115" name="Google Shape;7115;p52"/>
          <p:cNvGrpSpPr/>
          <p:nvPr/>
        </p:nvGrpSpPr>
        <p:grpSpPr>
          <a:xfrm>
            <a:off x="865278" y="1677835"/>
            <a:ext cx="7314797" cy="2786436"/>
            <a:chOff x="2348763" y="4999875"/>
            <a:chExt cx="10227624" cy="4159480"/>
          </a:xfrm>
        </p:grpSpPr>
        <p:sp>
          <p:nvSpPr>
            <p:cNvPr id="7116" name="Google Shape;7116;p52"/>
            <p:cNvSpPr txBox="1"/>
            <p:nvPr/>
          </p:nvSpPr>
          <p:spPr>
            <a:xfrm>
              <a:off x="3456212" y="6574550"/>
              <a:ext cx="10002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Bruce Lee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117" name="Google Shape;7117;p52"/>
            <p:cNvPicPr preferRelativeResize="0"/>
            <p:nvPr/>
          </p:nvPicPr>
          <p:blipFill rotWithShape="1">
            <a:blip r:embed="rId2"/>
            <a:srcRect l="21875" r="21875"/>
            <a:stretch>
              <a:fillRect/>
            </a:stretch>
          </p:blipFill>
          <p:spPr>
            <a:xfrm>
              <a:off x="2348763" y="7221350"/>
              <a:ext cx="1334600" cy="1334601"/>
            </a:xfrm>
            <a:prstGeom prst="rect">
              <a:avLst/>
            </a:prstGeom>
            <a:noFill/>
            <a:ln>
              <a:noFill/>
            </a:ln>
            <a:effectLst>
              <a:outerShdw blurRad="14288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118" name="Google Shape;7118;p52"/>
            <p:cNvSpPr txBox="1"/>
            <p:nvPr/>
          </p:nvSpPr>
          <p:spPr>
            <a:xfrm>
              <a:off x="2416660" y="8757505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Hamilton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19" name="Google Shape;7119;p52"/>
            <p:cNvSpPr txBox="1"/>
            <p:nvPr/>
          </p:nvSpPr>
          <p:spPr>
            <a:xfrm>
              <a:off x="4672950" y="875750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Jimmy Xu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20" name="Google Shape;7120;p52"/>
            <p:cNvSpPr txBox="1"/>
            <p:nvPr/>
          </p:nvSpPr>
          <p:spPr>
            <a:xfrm>
              <a:off x="6929242" y="8757505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Robert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121" name="Google Shape;7121;p5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469075" y="5080000"/>
              <a:ext cx="1334600" cy="1334600"/>
            </a:xfrm>
            <a:prstGeom prst="rect">
              <a:avLst/>
            </a:prstGeom>
            <a:noFill/>
            <a:ln>
              <a:noFill/>
            </a:ln>
            <a:effectLst>
              <a:outerShdw blurRad="14288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122" name="Google Shape;7122;p52"/>
            <p:cNvPicPr preferRelativeResize="0"/>
            <p:nvPr/>
          </p:nvPicPr>
          <p:blipFill rotWithShape="1">
            <a:blip r:embed="rId4"/>
            <a:srcRect t="4462" b="4462"/>
            <a:stretch>
              <a:fillRect/>
            </a:stretch>
          </p:blipFill>
          <p:spPr>
            <a:xfrm>
              <a:off x="9004556" y="7221350"/>
              <a:ext cx="1334700" cy="1334700"/>
            </a:xfrm>
            <a:prstGeom prst="ellipse">
              <a:avLst/>
            </a:prstGeom>
            <a:noFill/>
            <a:ln>
              <a:noFill/>
            </a:ln>
            <a:effectLst>
              <a:outerShdw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123" name="Google Shape;7123;p52"/>
            <p:cNvSpPr txBox="1"/>
            <p:nvPr/>
          </p:nvSpPr>
          <p:spPr>
            <a:xfrm>
              <a:off x="9045195" y="8583955"/>
              <a:ext cx="13695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Lrving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24" name="Google Shape;7124;p52"/>
            <p:cNvSpPr txBox="1"/>
            <p:nvPr/>
          </p:nvSpPr>
          <p:spPr>
            <a:xfrm>
              <a:off x="10044674" y="6548050"/>
              <a:ext cx="10002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Terence</a:t>
              </a:r>
              <a:endParaRPr sz="12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25" name="Google Shape;7125;p52"/>
            <p:cNvSpPr txBox="1"/>
            <p:nvPr/>
          </p:nvSpPr>
          <p:spPr>
            <a:xfrm>
              <a:off x="7941120" y="6548050"/>
              <a:ext cx="9507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Robin</a:t>
              </a:r>
              <a:endParaRPr sz="12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126" name="Google Shape;7126;p52"/>
            <p:cNvSpPr txBox="1"/>
            <p:nvPr/>
          </p:nvSpPr>
          <p:spPr>
            <a:xfrm>
              <a:off x="5609266" y="654805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Jackson Xu</a:t>
              </a:r>
              <a:endParaRPr sz="12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127" name="Google Shape;7127;p52"/>
            <p:cNvPicPr preferRelativeResize="0"/>
            <p:nvPr/>
          </p:nvPicPr>
          <p:blipFill rotWithShape="1">
            <a:blip r:embed="rId5"/>
            <a:srcRect t="244" b="47671"/>
            <a:stretch>
              <a:fillRect/>
            </a:stretch>
          </p:blipFill>
          <p:spPr>
            <a:xfrm>
              <a:off x="7634725" y="508000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128" name="Google Shape;7128;p52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11213787" y="722135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129" name="Google Shape;7129;p52"/>
            <p:cNvSpPr txBox="1"/>
            <p:nvPr/>
          </p:nvSpPr>
          <p:spPr>
            <a:xfrm>
              <a:off x="11351625" y="875750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AEA2A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Murphy</a:t>
              </a:r>
              <a:endParaRPr sz="1100" b="1">
                <a:solidFill>
                  <a:srgbClr val="FAEA2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130" name="Google Shape;7130;p52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9828374" y="508000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131" name="Google Shape;7131;p52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6795025" y="7221350"/>
              <a:ext cx="1335000" cy="1335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132" name="Google Shape;7132;p52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3194862" y="4999875"/>
              <a:ext cx="1522875" cy="1522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33" name="Google Shape;7133;p52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459000" y="3184900"/>
            <a:ext cx="944025" cy="9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79" name="Shape 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0" name="Google Shape;5880;p35"/>
          <p:cNvSpPr txBox="1"/>
          <p:nvPr>
            <p:ph type="title"/>
          </p:nvPr>
        </p:nvSpPr>
        <p:spPr>
          <a:xfrm>
            <a:off x="720000" y="1590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800"/>
              <a:t>业界现况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881" name="Google Shape;5881;p35"/>
          <p:cNvSpPr/>
          <p:nvPr/>
        </p:nvSpPr>
        <p:spPr>
          <a:xfrm>
            <a:off x="243750" y="1749400"/>
            <a:ext cx="2903100" cy="3197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2" name="Google Shape;5882;p35"/>
          <p:cNvSpPr/>
          <p:nvPr/>
        </p:nvSpPr>
        <p:spPr>
          <a:xfrm>
            <a:off x="6016700" y="1749400"/>
            <a:ext cx="2861100" cy="3197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</p:txBody>
      </p:sp>
      <p:pic>
        <p:nvPicPr>
          <p:cNvPr id="5883" name="Google Shape;5883;p35"/>
          <p:cNvPicPr preferRelativeResize="0"/>
          <p:nvPr/>
        </p:nvPicPr>
        <p:blipFill>
          <a:blip r:embed="rId1">
            <a:alphaModFix amt="81000"/>
          </a:blip>
          <a:stretch>
            <a:fillRect/>
          </a:stretch>
        </p:blipFill>
        <p:spPr>
          <a:xfrm>
            <a:off x="1447263" y="1904488"/>
            <a:ext cx="6249475" cy="2886930"/>
          </a:xfrm>
          <a:prstGeom prst="rect">
            <a:avLst/>
          </a:prstGeom>
          <a:noFill/>
          <a:ln>
            <a:noFill/>
          </a:ln>
        </p:spPr>
      </p:pic>
      <p:sp>
        <p:nvSpPr>
          <p:cNvPr id="5884" name="Google Shape;5884;p35"/>
          <p:cNvSpPr txBox="1"/>
          <p:nvPr/>
        </p:nvSpPr>
        <p:spPr>
          <a:xfrm>
            <a:off x="-594225" y="1392625"/>
            <a:ext cx="47337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CAD2DA"/>
                </a:solidFill>
                <a:latin typeface="微软雅黑"/>
                <a:ea typeface="微软雅黑"/>
                <a:cs typeface="微软雅黑"/>
                <a:sym typeface="微软雅黑"/>
              </a:rPr>
              <a:t>网络中心化</a:t>
            </a:r>
            <a:endParaRPr sz="1500" b="1">
              <a:solidFill>
                <a:srgbClr val="CAD2DA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5" name="Google Shape;5885;p35"/>
          <p:cNvSpPr txBox="1"/>
          <p:nvPr/>
        </p:nvSpPr>
        <p:spPr>
          <a:xfrm>
            <a:off x="6122625" y="1366550"/>
            <a:ext cx="2861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微软雅黑"/>
                <a:ea typeface="微软雅黑"/>
                <a:cs typeface="微软雅黑"/>
                <a:sym typeface="微软雅黑"/>
              </a:rPr>
              <a:t>网络去中心化</a:t>
            </a:r>
            <a:endParaRPr sz="1500" b="1">
              <a:solidFill>
                <a:schemeClr val="lt1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6" name="Google Shape;5886;p35"/>
          <p:cNvSpPr txBox="1"/>
          <p:nvPr/>
        </p:nvSpPr>
        <p:spPr>
          <a:xfrm>
            <a:off x="6219825" y="1829800"/>
            <a:ext cx="2487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微软雅黑"/>
                <a:ea typeface="微软雅黑"/>
                <a:cs typeface="微软雅黑"/>
                <a:sym typeface="微软雅黑"/>
              </a:rPr>
              <a:t>Private retrieval of data</a:t>
            </a:r>
            <a:endParaRPr sz="1100">
              <a:solidFill>
                <a:srgbClr val="353535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7" name="Google Shape;5887;p35"/>
          <p:cNvSpPr txBox="1"/>
          <p:nvPr/>
        </p:nvSpPr>
        <p:spPr>
          <a:xfrm>
            <a:off x="220875" y="3597950"/>
            <a:ext cx="29031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rPr>
              <a:t>今天，类混合网络系统是唯一具有任何大规模部署的低延迟隐私机制。他们的设计对可实现的延迟有限制，或者必须以延迟换取威胁模型的妥协。</a:t>
            </a:r>
            <a:endParaRPr sz="1000">
              <a:solidFill>
                <a:srgbClr val="3F3F3F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</p:txBody>
      </p:sp>
      <p:sp>
        <p:nvSpPr>
          <p:cNvPr id="5888" name="Google Shape;5888;p35"/>
          <p:cNvSpPr txBox="1"/>
          <p:nvPr/>
        </p:nvSpPr>
        <p:spPr>
          <a:xfrm>
            <a:off x="528825" y="1801550"/>
            <a:ext cx="2487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微软雅黑"/>
                <a:ea typeface="微软雅黑"/>
                <a:cs typeface="微软雅黑"/>
                <a:sym typeface="微软雅黑"/>
              </a:rPr>
              <a:t>Single source of truth for data</a:t>
            </a:r>
            <a:endParaRPr sz="1100">
              <a:solidFill>
                <a:srgbClr val="353535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889" name="Google Shape;5889;p35"/>
          <p:cNvSpPr txBox="1"/>
          <p:nvPr/>
        </p:nvSpPr>
        <p:spPr>
          <a:xfrm>
            <a:off x="6122625" y="3521750"/>
            <a:ext cx="2903100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rPr>
              <a:t>CloudSlit 旨在构建一个全球web3去中心化的数据私人检索系统，构建具有隐私保证、交互式、低延迟通信的网络系统，CloudSlit 让用户保留隐私的情况下，能够让用户拥有交互式的联网和开展活动权限。</a:t>
            </a:r>
            <a:endParaRPr sz="1000">
              <a:solidFill>
                <a:srgbClr val="3F3F3F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</p:txBody>
      </p:sp>
      <p:grpSp>
        <p:nvGrpSpPr>
          <p:cNvPr id="5890" name="Google Shape;5890;p35"/>
          <p:cNvGrpSpPr/>
          <p:nvPr/>
        </p:nvGrpSpPr>
        <p:grpSpPr>
          <a:xfrm>
            <a:off x="415155" y="2005959"/>
            <a:ext cx="2671882" cy="1328574"/>
            <a:chOff x="2944143" y="789359"/>
            <a:chExt cx="2671882" cy="1328574"/>
          </a:xfrm>
        </p:grpSpPr>
        <p:grpSp>
          <p:nvGrpSpPr>
            <p:cNvPr id="5891" name="Google Shape;5891;p35"/>
            <p:cNvGrpSpPr/>
            <p:nvPr/>
          </p:nvGrpSpPr>
          <p:grpSpPr>
            <a:xfrm>
              <a:off x="2944143" y="789359"/>
              <a:ext cx="2671882" cy="1328574"/>
              <a:chOff x="1695255" y="2018309"/>
              <a:chExt cx="2671882" cy="1328574"/>
            </a:xfrm>
          </p:grpSpPr>
          <p:grpSp>
            <p:nvGrpSpPr>
              <p:cNvPr id="5892" name="Google Shape;5892;p35"/>
              <p:cNvGrpSpPr/>
              <p:nvPr/>
            </p:nvGrpSpPr>
            <p:grpSpPr>
              <a:xfrm>
                <a:off x="1695255" y="2047364"/>
                <a:ext cx="1166393" cy="1299518"/>
                <a:chOff x="26435" y="999128"/>
                <a:chExt cx="1658929" cy="1380117"/>
              </a:xfrm>
            </p:grpSpPr>
            <p:cxnSp>
              <p:nvCxnSpPr>
                <p:cNvPr id="5893" name="Google Shape;5893;p35"/>
                <p:cNvCxnSpPr/>
                <p:nvPr/>
              </p:nvCxnSpPr>
              <p:spPr>
                <a:xfrm flipH="1">
                  <a:off x="132018" y="1664156"/>
                  <a:ext cx="332400" cy="3198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4" name="Google Shape;5894;p35"/>
                <p:cNvCxnSpPr/>
                <p:nvPr/>
              </p:nvCxnSpPr>
              <p:spPr>
                <a:xfrm rot="10800000" flipH="1">
                  <a:off x="786445" y="1263034"/>
                  <a:ext cx="477600" cy="5022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5" name="Google Shape;5895;p35"/>
                <p:cNvCxnSpPr/>
                <p:nvPr/>
              </p:nvCxnSpPr>
              <p:spPr>
                <a:xfrm rot="10800000">
                  <a:off x="523487" y="1645272"/>
                  <a:ext cx="256800" cy="1122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6" name="Google Shape;5896;p35"/>
                <p:cNvCxnSpPr/>
                <p:nvPr/>
              </p:nvCxnSpPr>
              <p:spPr>
                <a:xfrm rot="-1013309">
                  <a:off x="705308" y="1338942"/>
                  <a:ext cx="348009" cy="543981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7" name="Google Shape;5897;p35"/>
                <p:cNvCxnSpPr/>
                <p:nvPr/>
              </p:nvCxnSpPr>
              <p:spPr>
                <a:xfrm rot="9786588" flipH="1">
                  <a:off x="634080" y="1957074"/>
                  <a:ext cx="517315" cy="88734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8" name="Google Shape;5898;p35"/>
                <p:cNvCxnSpPr/>
                <p:nvPr/>
              </p:nvCxnSpPr>
              <p:spPr>
                <a:xfrm rot="9784141" flipH="1">
                  <a:off x="459488" y="1443248"/>
                  <a:ext cx="206030" cy="203759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899" name="Google Shape;5899;p35"/>
                <p:cNvCxnSpPr/>
                <p:nvPr/>
              </p:nvCxnSpPr>
              <p:spPr>
                <a:xfrm rot="10800000">
                  <a:off x="137569" y="2008992"/>
                  <a:ext cx="495600" cy="1509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0" name="Google Shape;5900;p35"/>
                <p:cNvCxnSpPr/>
                <p:nvPr/>
              </p:nvCxnSpPr>
              <p:spPr>
                <a:xfrm rot="9784747">
                  <a:off x="316839" y="1465671"/>
                  <a:ext cx="215426" cy="674755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1" name="Google Shape;5901;p35"/>
                <p:cNvCxnSpPr/>
                <p:nvPr/>
              </p:nvCxnSpPr>
              <p:spPr>
                <a:xfrm rot="9843276" flipH="1">
                  <a:off x="558568" y="1642341"/>
                  <a:ext cx="4368" cy="461512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2" name="Google Shape;5902;p35"/>
                <p:cNvCxnSpPr/>
                <p:nvPr/>
              </p:nvCxnSpPr>
              <p:spPr>
                <a:xfrm rot="9783967" flipH="1">
                  <a:off x="616884" y="1776459"/>
                  <a:ext cx="224536" cy="327981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3" name="Google Shape;5903;p35"/>
                <p:cNvCxnSpPr/>
                <p:nvPr/>
              </p:nvCxnSpPr>
              <p:spPr>
                <a:xfrm rot="9786595">
                  <a:off x="1281174" y="1540682"/>
                  <a:ext cx="267436" cy="289735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4" name="Google Shape;5904;p35"/>
                <p:cNvCxnSpPr/>
                <p:nvPr/>
              </p:nvCxnSpPr>
              <p:spPr>
                <a:xfrm rot="-1013744" flipH="1">
                  <a:off x="1231091" y="1823012"/>
                  <a:ext cx="427346" cy="249218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5" name="Google Shape;5905;p35"/>
                <p:cNvCxnSpPr/>
                <p:nvPr/>
              </p:nvCxnSpPr>
              <p:spPr>
                <a:xfrm rot="9804760">
                  <a:off x="1172397" y="1855935"/>
                  <a:ext cx="14712" cy="286229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6" name="Google Shape;5906;p35"/>
                <p:cNvCxnSpPr/>
                <p:nvPr/>
              </p:nvCxnSpPr>
              <p:spPr>
                <a:xfrm flipH="1">
                  <a:off x="1146489" y="1791791"/>
                  <a:ext cx="411600" cy="672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7" name="Google Shape;5907;p35"/>
                <p:cNvCxnSpPr/>
                <p:nvPr/>
              </p:nvCxnSpPr>
              <p:spPr>
                <a:xfrm flipH="1">
                  <a:off x="1254156" y="1267914"/>
                  <a:ext cx="60600" cy="248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8" name="Google Shape;5908;p35"/>
                <p:cNvCxnSpPr/>
                <p:nvPr/>
              </p:nvCxnSpPr>
              <p:spPr>
                <a:xfrm rot="-1015651" flipH="1">
                  <a:off x="584025" y="1129959"/>
                  <a:ext cx="209162" cy="250827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09" name="Google Shape;5909;p35"/>
                <p:cNvCxnSpPr/>
                <p:nvPr/>
              </p:nvCxnSpPr>
              <p:spPr>
                <a:xfrm rot="-1011156">
                  <a:off x="445428" y="1235933"/>
                  <a:ext cx="171777" cy="192841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0" name="Google Shape;5910;p35"/>
                <p:cNvCxnSpPr/>
                <p:nvPr/>
              </p:nvCxnSpPr>
              <p:spPr>
                <a:xfrm>
                  <a:off x="789477" y="1176737"/>
                  <a:ext cx="426300" cy="3765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1" name="Google Shape;5911;p35"/>
                <p:cNvCxnSpPr/>
                <p:nvPr/>
              </p:nvCxnSpPr>
              <p:spPr>
                <a:xfrm rot="10800000">
                  <a:off x="1312852" y="1223580"/>
                  <a:ext cx="261300" cy="4956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2" name="Google Shape;5912;p35"/>
                <p:cNvCxnSpPr/>
                <p:nvPr/>
              </p:nvCxnSpPr>
              <p:spPr>
                <a:xfrm rot="-1014391" flipH="1">
                  <a:off x="193036" y="1282807"/>
                  <a:ext cx="238299" cy="177467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3" name="Google Shape;5913;p35"/>
                <p:cNvCxnSpPr/>
                <p:nvPr/>
              </p:nvCxnSpPr>
              <p:spPr>
                <a:xfrm rot="10800000" flipH="1">
                  <a:off x="403938" y="1164682"/>
                  <a:ext cx="263400" cy="101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14" name="Google Shape;5914;p35"/>
                <p:cNvCxnSpPr/>
                <p:nvPr/>
              </p:nvCxnSpPr>
              <p:spPr>
                <a:xfrm rot="10800000" flipH="1">
                  <a:off x="694465" y="1223656"/>
                  <a:ext cx="537300" cy="1566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5915" name="Google Shape;5915;p35"/>
                <p:cNvSpPr/>
                <p:nvPr/>
              </p:nvSpPr>
              <p:spPr>
                <a:xfrm rot="-1015328">
                  <a:off x="664508" y="1078982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16" name="Google Shape;5916;p35"/>
                <p:cNvSpPr/>
                <p:nvPr/>
              </p:nvSpPr>
              <p:spPr>
                <a:xfrm rot="-1015328">
                  <a:off x="1156598" y="1508639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17" name="Google Shape;5917;p35"/>
                <p:cNvSpPr/>
                <p:nvPr/>
              </p:nvSpPr>
              <p:spPr>
                <a:xfrm rot="-1015328">
                  <a:off x="1530140" y="1704867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18" name="Google Shape;5918;p35"/>
                <p:cNvSpPr/>
                <p:nvPr/>
              </p:nvSpPr>
              <p:spPr>
                <a:xfrm rot="-1015328">
                  <a:off x="338125" y="1191239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19" name="Google Shape;5919;p35"/>
                <p:cNvSpPr/>
                <p:nvPr/>
              </p:nvSpPr>
              <p:spPr>
                <a:xfrm rot="-1015328">
                  <a:off x="564533" y="1333090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0" name="Google Shape;5920;p35"/>
                <p:cNvSpPr/>
                <p:nvPr/>
              </p:nvSpPr>
              <p:spPr>
                <a:xfrm rot="-1015328">
                  <a:off x="436258" y="1568455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1" name="Google Shape;5921;p35"/>
                <p:cNvSpPr/>
                <p:nvPr/>
              </p:nvSpPr>
              <p:spPr>
                <a:xfrm rot="-1015328">
                  <a:off x="1191506" y="2080522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2" name="Google Shape;5922;p35"/>
                <p:cNvSpPr/>
                <p:nvPr/>
              </p:nvSpPr>
              <p:spPr>
                <a:xfrm rot="-1788547">
                  <a:off x="592279" y="2085714"/>
                  <a:ext cx="132767" cy="13276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3" name="Google Shape;5923;p35"/>
                <p:cNvSpPr/>
                <p:nvPr/>
              </p:nvSpPr>
              <p:spPr>
                <a:xfrm rot="-1015328">
                  <a:off x="719412" y="1689246"/>
                  <a:ext cx="132957" cy="132957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4" name="Google Shape;5924;p35"/>
                <p:cNvSpPr/>
                <p:nvPr/>
              </p:nvSpPr>
              <p:spPr>
                <a:xfrm rot="-1009961">
                  <a:off x="1081295" y="1796887"/>
                  <a:ext cx="135715" cy="135715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5" name="Google Shape;5925;p35"/>
                <p:cNvSpPr/>
                <p:nvPr/>
              </p:nvSpPr>
              <p:spPr>
                <a:xfrm rot="-1009961">
                  <a:off x="159749" y="1412486"/>
                  <a:ext cx="135715" cy="135715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6" name="Google Shape;5926;p35"/>
                <p:cNvSpPr/>
                <p:nvPr/>
              </p:nvSpPr>
              <p:spPr>
                <a:xfrm rot="-1009961">
                  <a:off x="60993" y="1922298"/>
                  <a:ext cx="135715" cy="135715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27" name="Google Shape;5927;p35"/>
                <p:cNvSpPr/>
                <p:nvPr/>
              </p:nvSpPr>
              <p:spPr>
                <a:xfrm rot="-1009961">
                  <a:off x="1216685" y="1166980"/>
                  <a:ext cx="135715" cy="135715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pic>
              <p:nvPicPr>
                <p:cNvPr id="5928" name="Google Shape;5928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33577" y="1338909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9" name="Google Shape;5929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310513" y="1139855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0" name="Google Shape;5930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638341" y="999128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1" name="Google Shape;5931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87580" y="1087597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2" name="Google Shape;5932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500905" y="1614720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3" name="Google Shape;5933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61777" y="2001768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4" name="Google Shape;5934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128601" y="1423038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5" name="Google Shape;5935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1062250" y="1710559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6" name="Google Shape;5936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568303" y="1998082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7" name="Google Shape;5937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686260" y="1611033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8" name="Google Shape;5938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406111" y="1507820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9" name="Google Shape;5939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26435" y="1850634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0" name="Google Shape;5940;p35" descr="男人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527754" y="1260846"/>
                  <a:ext cx="183612" cy="169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41" name="Google Shape;5941;p35"/>
                <p:cNvSpPr txBox="1"/>
                <p:nvPr/>
              </p:nvSpPr>
              <p:spPr>
                <a:xfrm rot="-1858415">
                  <a:off x="843428" y="1809295"/>
                  <a:ext cx="300208" cy="53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500">
                      <a:solidFill>
                        <a:srgbClr val="3F3F3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朋友圈</a:t>
                  </a:r>
                  <a:endParaRPr sz="2200"/>
                </a:p>
              </p:txBody>
            </p:sp>
          </p:grpSp>
          <p:grpSp>
            <p:nvGrpSpPr>
              <p:cNvPr id="5942" name="Google Shape;5942;p35"/>
              <p:cNvGrpSpPr/>
              <p:nvPr/>
            </p:nvGrpSpPr>
            <p:grpSpPr>
              <a:xfrm>
                <a:off x="2780148" y="2018309"/>
                <a:ext cx="1586990" cy="1249272"/>
                <a:chOff x="2974089" y="1561025"/>
                <a:chExt cx="2947056" cy="2047315"/>
              </a:xfrm>
            </p:grpSpPr>
            <p:cxnSp>
              <p:nvCxnSpPr>
                <p:cNvPr id="5943" name="Google Shape;5943;p35"/>
                <p:cNvCxnSpPr/>
                <p:nvPr/>
              </p:nvCxnSpPr>
              <p:spPr>
                <a:xfrm flipH="1">
                  <a:off x="3341361" y="2651607"/>
                  <a:ext cx="549600" cy="5289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4" name="Google Shape;5944;p35"/>
                <p:cNvCxnSpPr/>
                <p:nvPr/>
              </p:nvCxnSpPr>
              <p:spPr>
                <a:xfrm rot="10800000" flipH="1">
                  <a:off x="4423257" y="1988297"/>
                  <a:ext cx="789900" cy="8304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5" name="Google Shape;5945;p35"/>
                <p:cNvCxnSpPr/>
                <p:nvPr/>
              </p:nvCxnSpPr>
              <p:spPr>
                <a:xfrm rot="10800000">
                  <a:off x="3988578" y="2620465"/>
                  <a:ext cx="424500" cy="1854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6" name="Google Shape;5946;p35"/>
                <p:cNvCxnSpPr/>
                <p:nvPr/>
              </p:nvCxnSpPr>
              <p:spPr>
                <a:xfrm rot="-1015352">
                  <a:off x="4289227" y="2113828"/>
                  <a:ext cx="575102" cy="899003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7" name="Google Shape;5947;p35"/>
                <p:cNvCxnSpPr/>
                <p:nvPr/>
              </p:nvCxnSpPr>
              <p:spPr>
                <a:xfrm rot="9785804" flipH="1">
                  <a:off x="4171241" y="3135608"/>
                  <a:ext cx="855354" cy="146808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8" name="Google Shape;5948;p35"/>
                <p:cNvCxnSpPr/>
                <p:nvPr/>
              </p:nvCxnSpPr>
              <p:spPr>
                <a:xfrm rot="9785861" flipH="1">
                  <a:off x="3882628" y="2286315"/>
                  <a:ext cx="340509" cy="33709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49" name="Google Shape;5949;p35"/>
                <p:cNvCxnSpPr/>
                <p:nvPr/>
              </p:nvCxnSpPr>
              <p:spPr>
                <a:xfrm rot="10800000">
                  <a:off x="3350599" y="3221493"/>
                  <a:ext cx="819300" cy="2496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0" name="Google Shape;5950;p35"/>
                <p:cNvCxnSpPr/>
                <p:nvPr/>
              </p:nvCxnSpPr>
              <p:spPr>
                <a:xfrm rot="9783627">
                  <a:off x="3646876" y="2323109"/>
                  <a:ext cx="356257" cy="1115865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1" name="Google Shape;5951;p35"/>
                <p:cNvCxnSpPr/>
                <p:nvPr/>
              </p:nvCxnSpPr>
              <p:spPr>
                <a:xfrm rot="9957825" flipH="1">
                  <a:off x="4046593" y="2615726"/>
                  <a:ext cx="7422" cy="762827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2" name="Google Shape;5952;p35"/>
                <p:cNvCxnSpPr/>
                <p:nvPr/>
              </p:nvCxnSpPr>
              <p:spPr>
                <a:xfrm rot="9785274" flipH="1">
                  <a:off x="4143094" y="2837366"/>
                  <a:ext cx="371256" cy="542085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3" name="Google Shape;5953;p35"/>
                <p:cNvCxnSpPr/>
                <p:nvPr/>
              </p:nvCxnSpPr>
              <p:spPr>
                <a:xfrm rot="9786194">
                  <a:off x="5241391" y="2447333"/>
                  <a:ext cx="441771" cy="479069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4" name="Google Shape;5954;p35"/>
                <p:cNvCxnSpPr/>
                <p:nvPr/>
              </p:nvCxnSpPr>
              <p:spPr>
                <a:xfrm rot="-1014255" flipH="1">
                  <a:off x="5158008" y="2914276"/>
                  <a:ext cx="706737" cy="411973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5" name="Google Shape;5955;p35"/>
                <p:cNvCxnSpPr/>
                <p:nvPr/>
              </p:nvCxnSpPr>
              <p:spPr>
                <a:xfrm rot="9773836">
                  <a:off x="5061073" y="2968831"/>
                  <a:ext cx="24483" cy="473092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6" name="Google Shape;5956;p35"/>
                <p:cNvCxnSpPr/>
                <p:nvPr/>
              </p:nvCxnSpPr>
              <p:spPr>
                <a:xfrm flipH="1">
                  <a:off x="5018656" y="2862599"/>
                  <a:ext cx="680100" cy="1113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7" name="Google Shape;5957;p35"/>
                <p:cNvCxnSpPr/>
                <p:nvPr/>
              </p:nvCxnSpPr>
              <p:spPr>
                <a:xfrm flipH="1">
                  <a:off x="5196636" y="1996595"/>
                  <a:ext cx="99900" cy="4110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8" name="Google Shape;5958;p35"/>
                <p:cNvCxnSpPr/>
                <p:nvPr/>
              </p:nvCxnSpPr>
              <p:spPr>
                <a:xfrm rot="-1011677" flipH="1">
                  <a:off x="4088785" y="1768339"/>
                  <a:ext cx="345451" cy="414444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59" name="Google Shape;5959;p35"/>
                <p:cNvCxnSpPr/>
                <p:nvPr/>
              </p:nvCxnSpPr>
              <p:spPr>
                <a:xfrm rot="-1010660">
                  <a:off x="3859564" y="1943805"/>
                  <a:ext cx="283671" cy="319159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0" name="Google Shape;5960;p35"/>
                <p:cNvCxnSpPr/>
                <p:nvPr/>
              </p:nvCxnSpPr>
              <p:spPr>
                <a:xfrm>
                  <a:off x="4428267" y="1845874"/>
                  <a:ext cx="704700" cy="6225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1" name="Google Shape;5961;p35"/>
                <p:cNvCxnSpPr/>
                <p:nvPr/>
              </p:nvCxnSpPr>
              <p:spPr>
                <a:xfrm rot="10800000">
                  <a:off x="5293607" y="1923566"/>
                  <a:ext cx="431700" cy="8190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2" name="Google Shape;5962;p35"/>
                <p:cNvCxnSpPr/>
                <p:nvPr/>
              </p:nvCxnSpPr>
              <p:spPr>
                <a:xfrm rot="-1014236" flipH="1">
                  <a:off x="3442098" y="2021246"/>
                  <a:ext cx="394129" cy="293154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3" name="Google Shape;5963;p35"/>
                <p:cNvCxnSpPr/>
                <p:nvPr/>
              </p:nvCxnSpPr>
              <p:spPr>
                <a:xfrm rot="10800000" flipH="1">
                  <a:off x="3790987" y="1826063"/>
                  <a:ext cx="435600" cy="1680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964" name="Google Shape;5964;p35"/>
                <p:cNvCxnSpPr/>
                <p:nvPr/>
              </p:nvCxnSpPr>
              <p:spPr>
                <a:xfrm rot="10800000" flipH="1">
                  <a:off x="4271216" y="1923703"/>
                  <a:ext cx="888300" cy="2586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75707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5965" name="Google Shape;5965;p35"/>
                <p:cNvSpPr/>
                <p:nvPr/>
              </p:nvSpPr>
              <p:spPr>
                <a:xfrm rot="-1009598">
                  <a:off x="4221569" y="1684520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66" name="Google Shape;5966;p35"/>
                <p:cNvSpPr/>
                <p:nvPr/>
              </p:nvSpPr>
              <p:spPr>
                <a:xfrm rot="-1009598">
                  <a:off x="5034974" y="2394771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67" name="Google Shape;5967;p35"/>
                <p:cNvSpPr/>
                <p:nvPr/>
              </p:nvSpPr>
              <p:spPr>
                <a:xfrm rot="-1009598">
                  <a:off x="5647360" y="2737978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68" name="Google Shape;5968;p35"/>
                <p:cNvSpPr/>
                <p:nvPr/>
              </p:nvSpPr>
              <p:spPr>
                <a:xfrm rot="-1009598">
                  <a:off x="3682069" y="1870088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69" name="Google Shape;5969;p35"/>
                <p:cNvSpPr/>
                <p:nvPr/>
              </p:nvSpPr>
              <p:spPr>
                <a:xfrm rot="-1009598">
                  <a:off x="4056314" y="2104577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0" name="Google Shape;5970;p35"/>
                <p:cNvSpPr/>
                <p:nvPr/>
              </p:nvSpPr>
              <p:spPr>
                <a:xfrm rot="-1009598">
                  <a:off x="3844280" y="2493651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1" name="Google Shape;5971;p35"/>
                <p:cNvSpPr/>
                <p:nvPr/>
              </p:nvSpPr>
              <p:spPr>
                <a:xfrm rot="-1009598">
                  <a:off x="5092677" y="3340130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2" name="Google Shape;5972;p35"/>
                <p:cNvSpPr/>
                <p:nvPr/>
              </p:nvSpPr>
              <p:spPr>
                <a:xfrm rot="-1782946">
                  <a:off x="4102285" y="3348645"/>
                  <a:ext cx="219690" cy="21969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3" name="Google Shape;5973;p35"/>
                <p:cNvSpPr/>
                <p:nvPr/>
              </p:nvSpPr>
              <p:spPr>
                <a:xfrm rot="-1009598">
                  <a:off x="4312322" y="2693328"/>
                  <a:ext cx="219707" cy="21970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78D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74" name="Google Shape;5974;p35"/>
                <p:cNvSpPr/>
                <p:nvPr/>
              </p:nvSpPr>
              <p:spPr>
                <a:xfrm rot="-1011829">
                  <a:off x="4799887" y="2782232"/>
                  <a:ext cx="460190" cy="460190"/>
                </a:xfrm>
                <a:prstGeom prst="ellipse">
                  <a:avLst/>
                </a:prstGeom>
                <a:solidFill>
                  <a:srgbClr val="163745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grpSp>
              <p:nvGrpSpPr>
                <p:cNvPr id="5975" name="Google Shape;5975;p35"/>
                <p:cNvGrpSpPr/>
                <p:nvPr/>
              </p:nvGrpSpPr>
              <p:grpSpPr>
                <a:xfrm>
                  <a:off x="3212234" y="2060373"/>
                  <a:ext cx="573799" cy="573799"/>
                  <a:chOff x="3273243" y="1774450"/>
                  <a:chExt cx="1303200" cy="1303200"/>
                </a:xfrm>
              </p:grpSpPr>
              <p:sp>
                <p:nvSpPr>
                  <p:cNvPr id="5976" name="Google Shape;5976;p35"/>
                  <p:cNvSpPr/>
                  <p:nvPr/>
                </p:nvSpPr>
                <p:spPr>
                  <a:xfrm rot="-1013680">
                    <a:off x="3402499" y="1903706"/>
                    <a:ext cx="1044688" cy="1044688"/>
                  </a:xfrm>
                  <a:prstGeom prst="ellipse">
                    <a:avLst/>
                  </a:prstGeom>
                  <a:solidFill>
                    <a:srgbClr val="163745"/>
                  </a:solidFill>
                  <a:ln>
                    <a:noFill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91E4"/>
                      </a:buClr>
                      <a:buSzPts val="2500"/>
                      <a:buFont typeface="Verdana" panose="020B0604030504040204"/>
                      <a:buNone/>
                    </a:pPr>
                    <a:endParaRPr sz="25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grpSp>
                <p:nvGrpSpPr>
                  <p:cNvPr id="5977" name="Google Shape;5977;p35"/>
                  <p:cNvGrpSpPr/>
                  <p:nvPr/>
                </p:nvGrpSpPr>
                <p:grpSpPr>
                  <a:xfrm>
                    <a:off x="3745552" y="2099316"/>
                    <a:ext cx="347543" cy="608317"/>
                    <a:chOff x="866" y="3346"/>
                    <a:chExt cx="137" cy="240"/>
                  </a:xfrm>
                </p:grpSpPr>
                <p:sp>
                  <p:nvSpPr>
                    <p:cNvPr id="5978" name="Google Shape;5978;p35"/>
                    <p:cNvSpPr/>
                    <p:nvPr/>
                  </p:nvSpPr>
                  <p:spPr>
                    <a:xfrm>
                      <a:off x="866" y="3346"/>
                      <a:ext cx="137" cy="1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" h="114" extrusionOk="0">
                          <a:moveTo>
                            <a:pt x="86" y="82"/>
                          </a:moveTo>
                          <a:cubicBezTo>
                            <a:pt x="75" y="99"/>
                            <a:pt x="74" y="114"/>
                            <a:pt x="74" y="114"/>
                          </a:cubicBezTo>
                          <a:cubicBezTo>
                            <a:pt x="24" y="114"/>
                            <a:pt x="24" y="114"/>
                            <a:pt x="24" y="114"/>
                          </a:cubicBezTo>
                          <a:cubicBezTo>
                            <a:pt x="25" y="105"/>
                            <a:pt x="13" y="84"/>
                            <a:pt x="13" y="84"/>
                          </a:cubicBezTo>
                          <a:cubicBezTo>
                            <a:pt x="10" y="79"/>
                            <a:pt x="10" y="79"/>
                            <a:pt x="10" y="79"/>
                          </a:cubicBezTo>
                          <a:cubicBezTo>
                            <a:pt x="3" y="71"/>
                            <a:pt x="0" y="61"/>
                            <a:pt x="0" y="49"/>
                          </a:cubicBezTo>
                          <a:cubicBezTo>
                            <a:pt x="0" y="21"/>
                            <a:pt x="22" y="0"/>
                            <a:pt x="49" y="0"/>
                          </a:cubicBezTo>
                          <a:cubicBezTo>
                            <a:pt x="77" y="0"/>
                            <a:pt x="99" y="21"/>
                            <a:pt x="99" y="49"/>
                          </a:cubicBezTo>
                          <a:cubicBezTo>
                            <a:pt x="99" y="61"/>
                            <a:pt x="96" y="70"/>
                            <a:pt x="88" y="78"/>
                          </a:cubicBezTo>
                          <a:cubicBezTo>
                            <a:pt x="86" y="82"/>
                            <a:pt x="86" y="82"/>
                            <a:pt x="86" y="82"/>
                          </a:cubicBezTo>
                          <a:cubicBezTo>
                            <a:pt x="86" y="82"/>
                            <a:pt x="86" y="82"/>
                            <a:pt x="86" y="82"/>
                          </a:cubicBezTo>
                          <a:close/>
                        </a:path>
                      </a:pathLst>
                    </a:custGeom>
                    <a:noFill/>
                    <a:ln w="1270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44925" tIns="72425" rIns="144925" bIns="7242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4"/>
                        </a:buClr>
                        <a:buSzPts val="2200"/>
                        <a:buFont typeface="Verdana" panose="020B0604030504040204"/>
                        <a:buNone/>
                      </a:pPr>
                      <a:endParaRPr sz="2200" b="0" i="0" u="none" strike="noStrike" cap="none">
                        <a:solidFill>
                          <a:srgbClr val="505050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endParaRPr>
                    </a:p>
                  </p:txBody>
                </p:sp>
                <p:sp>
                  <p:nvSpPr>
                    <p:cNvPr id="5979" name="Google Shape;5979;p35"/>
                    <p:cNvSpPr/>
                    <p:nvPr/>
                  </p:nvSpPr>
                  <p:spPr>
                    <a:xfrm>
                      <a:off x="899" y="3534"/>
                      <a:ext cx="70" cy="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" h="120000" extrusionOk="0">
                          <a:moveTo>
                            <a:pt x="0" y="0"/>
                          </a:moveTo>
                          <a:cubicBezTo>
                            <a:pt x="50" y="0"/>
                            <a:pt x="50" y="0"/>
                            <a:pt x="50" y="0"/>
                          </a:cubicBezTo>
                        </a:path>
                      </a:pathLst>
                    </a:custGeom>
                    <a:noFill/>
                    <a:ln w="1270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44925" tIns="72425" rIns="144925" bIns="7242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4"/>
                        </a:buClr>
                        <a:buSzPts val="2200"/>
                        <a:buFont typeface="Verdana" panose="020B0604030504040204"/>
                        <a:buNone/>
                      </a:pPr>
                      <a:endParaRPr sz="2200" b="0" i="0" u="none" strike="noStrike" cap="none">
                        <a:solidFill>
                          <a:srgbClr val="505050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endParaRPr>
                    </a:p>
                  </p:txBody>
                </p:sp>
                <p:sp>
                  <p:nvSpPr>
                    <p:cNvPr id="5980" name="Google Shape;5980;p35"/>
                    <p:cNvSpPr/>
                    <p:nvPr/>
                  </p:nvSpPr>
                  <p:spPr>
                    <a:xfrm>
                      <a:off x="899" y="3560"/>
                      <a:ext cx="70" cy="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" h="120000" extrusionOk="0">
                          <a:moveTo>
                            <a:pt x="0" y="0"/>
                          </a:moveTo>
                          <a:cubicBezTo>
                            <a:pt x="50" y="0"/>
                            <a:pt x="50" y="0"/>
                            <a:pt x="50" y="0"/>
                          </a:cubicBezTo>
                        </a:path>
                      </a:pathLst>
                    </a:custGeom>
                    <a:noFill/>
                    <a:ln w="1270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44925" tIns="72425" rIns="144925" bIns="7242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4"/>
                        </a:buClr>
                        <a:buSzPts val="2200"/>
                        <a:buFont typeface="Verdana" panose="020B0604030504040204"/>
                        <a:buNone/>
                      </a:pPr>
                      <a:endParaRPr sz="2200" b="0" i="0" u="none" strike="noStrike" cap="none">
                        <a:solidFill>
                          <a:srgbClr val="505050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endParaRPr>
                    </a:p>
                  </p:txBody>
                </p:sp>
                <p:sp>
                  <p:nvSpPr>
                    <p:cNvPr id="5981" name="Google Shape;5981;p35"/>
                    <p:cNvSpPr/>
                    <p:nvPr/>
                  </p:nvSpPr>
                  <p:spPr>
                    <a:xfrm>
                      <a:off x="908" y="3586"/>
                      <a:ext cx="54" cy="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" h="120000" extrusionOk="0">
                          <a:moveTo>
                            <a:pt x="0" y="0"/>
                          </a:moveTo>
                          <a:cubicBezTo>
                            <a:pt x="39" y="0"/>
                            <a:pt x="39" y="0"/>
                            <a:pt x="39" y="0"/>
                          </a:cubicBezTo>
                        </a:path>
                      </a:pathLst>
                    </a:custGeom>
                    <a:noFill/>
                    <a:ln w="1270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44925" tIns="72425" rIns="144925" bIns="7242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4"/>
                        </a:buClr>
                        <a:buSzPts val="2200"/>
                        <a:buFont typeface="Verdana" panose="020B0604030504040204"/>
                        <a:buNone/>
                      </a:pPr>
                      <a:endParaRPr sz="2200" b="0" i="0" u="none" strike="noStrike" cap="none">
                        <a:solidFill>
                          <a:srgbClr val="505050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endParaRPr>
                    </a:p>
                  </p:txBody>
                </p:sp>
              </p:grpSp>
            </p:grpSp>
            <p:sp>
              <p:nvSpPr>
                <p:cNvPr id="5982" name="Google Shape;5982;p35"/>
                <p:cNvSpPr/>
                <p:nvPr/>
              </p:nvSpPr>
              <p:spPr>
                <a:xfrm rot="-1011829">
                  <a:off x="3106183" y="2960427"/>
                  <a:ext cx="460190" cy="460190"/>
                </a:xfrm>
                <a:prstGeom prst="ellipse">
                  <a:avLst/>
                </a:prstGeom>
                <a:solidFill>
                  <a:srgbClr val="163745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sp>
              <p:nvSpPr>
                <p:cNvPr id="5983" name="Google Shape;5983;p35"/>
                <p:cNvSpPr/>
                <p:nvPr/>
              </p:nvSpPr>
              <p:spPr>
                <a:xfrm rot="-1011829">
                  <a:off x="5016490" y="1711827"/>
                  <a:ext cx="460190" cy="460190"/>
                </a:xfrm>
                <a:prstGeom prst="ellipse">
                  <a:avLst/>
                </a:prstGeom>
                <a:solidFill>
                  <a:srgbClr val="163745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91E4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pic>
              <p:nvPicPr>
                <p:cNvPr id="5984" name="Google Shape;5984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3642087" y="1707910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5" name="Google Shape;5985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3803963" y="2357959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6" name="Google Shape;5986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183147" y="1561025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7" name="Google Shape;5987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012098" y="1988393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8" name="Google Shape;5988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5001832" y="2287952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9" name="Google Shape;5989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5630113" y="2618332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90" name="Google Shape;5990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5060073" y="3193722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91" name="Google Shape;5991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269690" y="2578148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92" name="Google Shape;5992;p35" descr="男人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4056842" y="3227547"/>
                  <a:ext cx="291032" cy="2679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93" name="Google Shape;5993;p35"/>
                <p:cNvSpPr txBox="1"/>
                <p:nvPr/>
              </p:nvSpPr>
              <p:spPr>
                <a:xfrm>
                  <a:off x="2974089" y="2994926"/>
                  <a:ext cx="819300" cy="39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大 V</a:t>
                  </a:r>
                  <a:endParaRPr sz="600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5994" name="Google Shape;5994;p35"/>
                <p:cNvSpPr txBox="1"/>
                <p:nvPr/>
              </p:nvSpPr>
              <p:spPr>
                <a:xfrm>
                  <a:off x="4824603" y="1727309"/>
                  <a:ext cx="888300" cy="39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红 人</a:t>
                  </a:r>
                  <a:endParaRPr sz="1800"/>
                </a:p>
              </p:txBody>
            </p:sp>
            <p:sp>
              <p:nvSpPr>
                <p:cNvPr id="5995" name="Google Shape;5995;p35"/>
                <p:cNvSpPr txBox="1"/>
                <p:nvPr/>
              </p:nvSpPr>
              <p:spPr>
                <a:xfrm>
                  <a:off x="4544831" y="2870274"/>
                  <a:ext cx="888300" cy="39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博 主</a:t>
                  </a:r>
                  <a:endParaRPr sz="1800"/>
                </a:p>
              </p:txBody>
            </p:sp>
            <p:sp>
              <p:nvSpPr>
                <p:cNvPr id="5996" name="Google Shape;5996;p35"/>
                <p:cNvSpPr txBox="1"/>
                <p:nvPr/>
              </p:nvSpPr>
              <p:spPr>
                <a:xfrm rot="-1227249">
                  <a:off x="4318268" y="1891030"/>
                  <a:ext cx="414642" cy="5647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500">
                      <a:solidFill>
                        <a:srgbClr val="3F3F3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评论</a:t>
                  </a:r>
                  <a:endParaRPr sz="2200"/>
                </a:p>
              </p:txBody>
            </p:sp>
            <p:sp>
              <p:nvSpPr>
                <p:cNvPr id="5997" name="Google Shape;5997;p35"/>
                <p:cNvSpPr txBox="1"/>
                <p:nvPr/>
              </p:nvSpPr>
              <p:spPr>
                <a:xfrm rot="-1728539">
                  <a:off x="4419696" y="2959115"/>
                  <a:ext cx="414617" cy="573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500">
                      <a:solidFill>
                        <a:srgbClr val="3F3F3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转发</a:t>
                  </a:r>
                  <a:endParaRPr sz="2200"/>
                </a:p>
              </p:txBody>
            </p:sp>
            <p:sp>
              <p:nvSpPr>
                <p:cNvPr id="5998" name="Google Shape;5998;p35"/>
                <p:cNvSpPr txBox="1"/>
                <p:nvPr/>
              </p:nvSpPr>
              <p:spPr>
                <a:xfrm rot="4511967">
                  <a:off x="3720925" y="2701733"/>
                  <a:ext cx="414555" cy="6244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500">
                      <a:solidFill>
                        <a:srgbClr val="3F3F3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互粉</a:t>
                  </a:r>
                  <a:endParaRPr sz="2200"/>
                </a:p>
              </p:txBody>
            </p:sp>
          </p:grpSp>
        </p:grpSp>
        <p:pic>
          <p:nvPicPr>
            <p:cNvPr id="5999" name="Google Shape;5999;p35"/>
            <p:cNvPicPr preferRelativeResize="0"/>
            <p:nvPr/>
          </p:nvPicPr>
          <p:blipFill>
            <a:blip r:embed="rId4">
              <a:alphaModFix amt="22000"/>
            </a:blip>
            <a:stretch>
              <a:fillRect/>
            </a:stretch>
          </p:blipFill>
          <p:spPr>
            <a:xfrm>
              <a:off x="2944150" y="866775"/>
              <a:ext cx="1223700" cy="122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0" name="Google Shape;6000;p35"/>
            <p:cNvPicPr preferRelativeResize="0"/>
            <p:nvPr/>
          </p:nvPicPr>
          <p:blipFill>
            <a:blip r:embed="rId5">
              <a:alphaModFix amt="22000"/>
            </a:blip>
            <a:stretch>
              <a:fillRect/>
            </a:stretch>
          </p:blipFill>
          <p:spPr>
            <a:xfrm>
              <a:off x="4262474" y="886949"/>
              <a:ext cx="1223700" cy="1183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1" name="Google Shape;6001;p35"/>
          <p:cNvGrpSpPr/>
          <p:nvPr/>
        </p:nvGrpSpPr>
        <p:grpSpPr>
          <a:xfrm>
            <a:off x="7100445" y="2671538"/>
            <a:ext cx="185141" cy="200222"/>
            <a:chOff x="6842779" y="3674165"/>
            <a:chExt cx="341400" cy="371400"/>
          </a:xfrm>
        </p:grpSpPr>
        <p:sp>
          <p:nvSpPr>
            <p:cNvPr id="6002" name="Google Shape;6002;p35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003" name="Google Shape;6003;p35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4" name="Google Shape;6004;p35"/>
          <p:cNvGrpSpPr/>
          <p:nvPr/>
        </p:nvGrpSpPr>
        <p:grpSpPr>
          <a:xfrm>
            <a:off x="6123693" y="2131263"/>
            <a:ext cx="2560454" cy="1254665"/>
            <a:chOff x="6123693" y="1978863"/>
            <a:chExt cx="2560454" cy="1254665"/>
          </a:xfrm>
        </p:grpSpPr>
        <p:grpSp>
          <p:nvGrpSpPr>
            <p:cNvPr id="6005" name="Google Shape;6005;p35"/>
            <p:cNvGrpSpPr/>
            <p:nvPr/>
          </p:nvGrpSpPr>
          <p:grpSpPr>
            <a:xfrm>
              <a:off x="6123693" y="1978881"/>
              <a:ext cx="2560454" cy="1254647"/>
              <a:chOff x="2996706" y="1950053"/>
              <a:chExt cx="4312707" cy="2115762"/>
            </a:xfrm>
          </p:grpSpPr>
          <p:cxnSp>
            <p:nvCxnSpPr>
              <p:cNvPr id="6006" name="Google Shape;6006;p35"/>
              <p:cNvCxnSpPr/>
              <p:nvPr/>
            </p:nvCxnSpPr>
            <p:spPr>
              <a:xfrm>
                <a:off x="4253404" y="3310277"/>
                <a:ext cx="2895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007" name="Google Shape;6007;p35"/>
              <p:cNvSpPr/>
              <p:nvPr/>
            </p:nvSpPr>
            <p:spPr>
              <a:xfrm>
                <a:off x="4247552" y="1950053"/>
                <a:ext cx="0" cy="0"/>
              </a:xfrm>
              <a:prstGeom prst="ellipse">
                <a:avLst/>
              </a:prstGeom>
              <a:solidFill>
                <a:srgbClr val="7FBBEB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cxnSp>
            <p:nvCxnSpPr>
              <p:cNvPr id="6008" name="Google Shape;6008;p35"/>
              <p:cNvCxnSpPr>
                <a:stCxn id="6009" idx="9"/>
                <a:endCxn id="6010" idx="1"/>
              </p:cNvCxnSpPr>
              <p:nvPr/>
            </p:nvCxnSpPr>
            <p:spPr>
              <a:xfrm rot="10800000" flipH="1">
                <a:off x="6528382" y="2237800"/>
                <a:ext cx="609300" cy="117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1" name="Google Shape;6011;p35"/>
              <p:cNvCxnSpPr>
                <a:stCxn id="6012" idx="5"/>
              </p:cNvCxnSpPr>
              <p:nvPr/>
            </p:nvCxnSpPr>
            <p:spPr>
              <a:xfrm>
                <a:off x="3576695" y="2920388"/>
                <a:ext cx="1253400" cy="19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3" name="Google Shape;6013;p35"/>
              <p:cNvCxnSpPr/>
              <p:nvPr/>
            </p:nvCxnSpPr>
            <p:spPr>
              <a:xfrm rot="10800000">
                <a:off x="4680185" y="3732690"/>
                <a:ext cx="522300" cy="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4" name="Google Shape;6014;p35"/>
              <p:cNvCxnSpPr/>
              <p:nvPr/>
            </p:nvCxnSpPr>
            <p:spPr>
              <a:xfrm flipH="1">
                <a:off x="3935283" y="3709801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5" name="Google Shape;6015;p35"/>
              <p:cNvCxnSpPr>
                <a:stCxn id="6010" idx="1"/>
              </p:cNvCxnSpPr>
              <p:nvPr/>
            </p:nvCxnSpPr>
            <p:spPr>
              <a:xfrm flipH="1">
                <a:off x="6556282" y="2237800"/>
                <a:ext cx="581400" cy="567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6" name="Google Shape;6016;p35"/>
              <p:cNvCxnSpPr/>
              <p:nvPr/>
            </p:nvCxnSpPr>
            <p:spPr>
              <a:xfrm flipH="1">
                <a:off x="5655151" y="2217612"/>
                <a:ext cx="14304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7" name="Google Shape;6017;p35"/>
              <p:cNvCxnSpPr>
                <a:stCxn id="6018" idx="4"/>
              </p:cNvCxnSpPr>
              <p:nvPr/>
            </p:nvCxnSpPr>
            <p:spPr>
              <a:xfrm rot="10800000" flipH="1">
                <a:off x="4025931" y="2547520"/>
                <a:ext cx="238500" cy="131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19" name="Google Shape;6019;p35"/>
              <p:cNvCxnSpPr>
                <a:endCxn id="6012" idx="2"/>
              </p:cNvCxnSpPr>
              <p:nvPr/>
            </p:nvCxnSpPr>
            <p:spPr>
              <a:xfrm rot="10800000" flipH="1">
                <a:off x="3034787" y="2919478"/>
                <a:ext cx="4770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0" name="Google Shape;6020;p35"/>
              <p:cNvCxnSpPr/>
              <p:nvPr/>
            </p:nvCxnSpPr>
            <p:spPr>
              <a:xfrm flipH="1">
                <a:off x="3500422" y="2158837"/>
                <a:ext cx="2385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1" name="Google Shape;6021;p35"/>
              <p:cNvCxnSpPr/>
              <p:nvPr/>
            </p:nvCxnSpPr>
            <p:spPr>
              <a:xfrm>
                <a:off x="3740511" y="2164100"/>
                <a:ext cx="476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2" name="Google Shape;6022;p35"/>
              <p:cNvCxnSpPr/>
              <p:nvPr/>
            </p:nvCxnSpPr>
            <p:spPr>
              <a:xfrm>
                <a:off x="3738127" y="2157082"/>
                <a:ext cx="4767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3" name="Google Shape;6023;p35"/>
              <p:cNvCxnSpPr/>
              <p:nvPr/>
            </p:nvCxnSpPr>
            <p:spPr>
              <a:xfrm flipH="1">
                <a:off x="4012231" y="3326446"/>
                <a:ext cx="2385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4" name="Google Shape;6024;p35"/>
              <p:cNvCxnSpPr/>
              <p:nvPr/>
            </p:nvCxnSpPr>
            <p:spPr>
              <a:xfrm flipH="1">
                <a:off x="3326375" y="2882561"/>
                <a:ext cx="2385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5" name="Google Shape;6025;p35"/>
              <p:cNvCxnSpPr/>
              <p:nvPr/>
            </p:nvCxnSpPr>
            <p:spPr>
              <a:xfrm>
                <a:off x="3078497" y="3184333"/>
                <a:ext cx="2385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6" name="Google Shape;6026;p35"/>
              <p:cNvCxnSpPr/>
              <p:nvPr/>
            </p:nvCxnSpPr>
            <p:spPr>
              <a:xfrm>
                <a:off x="3076113" y="3182578"/>
                <a:ext cx="9537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7" name="Google Shape;6027;p35"/>
              <p:cNvCxnSpPr>
                <a:stCxn id="6012" idx="5"/>
              </p:cNvCxnSpPr>
              <p:nvPr/>
            </p:nvCxnSpPr>
            <p:spPr>
              <a:xfrm>
                <a:off x="3576796" y="2920283"/>
                <a:ext cx="4770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8" name="Google Shape;6028;p35"/>
              <p:cNvCxnSpPr/>
              <p:nvPr/>
            </p:nvCxnSpPr>
            <p:spPr>
              <a:xfrm flipH="1">
                <a:off x="3262222" y="2159714"/>
                <a:ext cx="476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29" name="Google Shape;6029;p35"/>
              <p:cNvCxnSpPr>
                <a:endCxn id="6030" idx="5"/>
              </p:cNvCxnSpPr>
              <p:nvPr/>
            </p:nvCxnSpPr>
            <p:spPr>
              <a:xfrm rot="10800000" flipH="1">
                <a:off x="3580079" y="2726345"/>
                <a:ext cx="1137600" cy="16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1" name="Google Shape;6031;p35"/>
              <p:cNvCxnSpPr/>
              <p:nvPr/>
            </p:nvCxnSpPr>
            <p:spPr>
              <a:xfrm>
                <a:off x="4188742" y="2432536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2" name="Google Shape;6032;p35"/>
              <p:cNvCxnSpPr/>
              <p:nvPr/>
            </p:nvCxnSpPr>
            <p:spPr>
              <a:xfrm>
                <a:off x="4204637" y="2457976"/>
                <a:ext cx="533700" cy="545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3" name="Google Shape;6033;p35"/>
              <p:cNvCxnSpPr/>
              <p:nvPr/>
            </p:nvCxnSpPr>
            <p:spPr>
              <a:xfrm flipH="1">
                <a:off x="4545498" y="2716763"/>
                <a:ext cx="2385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4" name="Google Shape;6034;p35"/>
              <p:cNvCxnSpPr/>
              <p:nvPr/>
            </p:nvCxnSpPr>
            <p:spPr>
              <a:xfrm rot="10800000" flipH="1">
                <a:off x="4271394" y="3040538"/>
                <a:ext cx="476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5" name="Google Shape;6035;p35"/>
              <p:cNvCxnSpPr>
                <a:endCxn id="6036" idx="11"/>
              </p:cNvCxnSpPr>
              <p:nvPr/>
            </p:nvCxnSpPr>
            <p:spPr>
              <a:xfrm rot="10800000" flipH="1">
                <a:off x="4637767" y="3407225"/>
                <a:ext cx="953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7" name="Google Shape;6037;p35"/>
              <p:cNvCxnSpPr>
                <a:endCxn id="6038" idx="5"/>
              </p:cNvCxnSpPr>
              <p:nvPr/>
            </p:nvCxnSpPr>
            <p:spPr>
              <a:xfrm rot="10800000">
                <a:off x="4956888" y="3134572"/>
                <a:ext cx="335400" cy="726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39" name="Google Shape;6039;p35"/>
              <p:cNvCxnSpPr/>
              <p:nvPr/>
            </p:nvCxnSpPr>
            <p:spPr>
              <a:xfrm rot="10800000">
                <a:off x="5118723" y="2081557"/>
                <a:ext cx="4767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0" name="Google Shape;6040;p35"/>
              <p:cNvCxnSpPr>
                <a:stCxn id="6036" idx="0"/>
                <a:endCxn id="6041" idx="2"/>
              </p:cNvCxnSpPr>
              <p:nvPr/>
            </p:nvCxnSpPr>
            <p:spPr>
              <a:xfrm rot="10800000">
                <a:off x="5064156" y="2234055"/>
                <a:ext cx="576900" cy="1110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2" name="Google Shape;6042;p35"/>
              <p:cNvCxnSpPr/>
              <p:nvPr/>
            </p:nvCxnSpPr>
            <p:spPr>
              <a:xfrm rot="10800000" flipH="1">
                <a:off x="4174437" y="2173822"/>
                <a:ext cx="953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3" name="Google Shape;6043;p35"/>
              <p:cNvCxnSpPr/>
              <p:nvPr/>
            </p:nvCxnSpPr>
            <p:spPr>
              <a:xfrm rot="10800000" flipH="1">
                <a:off x="4804662" y="2429977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4" name="Google Shape;6044;p35"/>
              <p:cNvCxnSpPr>
                <a:endCxn id="6045" idx="5"/>
              </p:cNvCxnSpPr>
              <p:nvPr/>
            </p:nvCxnSpPr>
            <p:spPr>
              <a:xfrm rot="10800000">
                <a:off x="5686035" y="2392187"/>
                <a:ext cx="769800" cy="36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6" name="Google Shape;6046;p35"/>
              <p:cNvCxnSpPr/>
              <p:nvPr/>
            </p:nvCxnSpPr>
            <p:spPr>
              <a:xfrm flipH="1">
                <a:off x="5589047" y="2168486"/>
                <a:ext cx="95370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7" name="Google Shape;6047;p35"/>
              <p:cNvCxnSpPr/>
              <p:nvPr/>
            </p:nvCxnSpPr>
            <p:spPr>
              <a:xfrm flipH="1">
                <a:off x="6182653" y="2762379"/>
                <a:ext cx="2385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8" name="Google Shape;6048;p35"/>
              <p:cNvCxnSpPr/>
              <p:nvPr/>
            </p:nvCxnSpPr>
            <p:spPr>
              <a:xfrm>
                <a:off x="5569197" y="2861508"/>
                <a:ext cx="4767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49" name="Google Shape;6049;p35"/>
              <p:cNvCxnSpPr>
                <a:stCxn id="6050" idx="5"/>
                <a:endCxn id="6051" idx="1"/>
              </p:cNvCxnSpPr>
              <p:nvPr/>
            </p:nvCxnSpPr>
            <p:spPr>
              <a:xfrm flipH="1">
                <a:off x="6539789" y="2175622"/>
                <a:ext cx="68100" cy="433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2" name="Google Shape;6052;p35"/>
              <p:cNvCxnSpPr/>
              <p:nvPr/>
            </p:nvCxnSpPr>
            <p:spPr>
              <a:xfrm>
                <a:off x="6432279" y="2748343"/>
                <a:ext cx="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3" name="Google Shape;6053;p35"/>
              <p:cNvCxnSpPr/>
              <p:nvPr/>
            </p:nvCxnSpPr>
            <p:spPr>
              <a:xfrm>
                <a:off x="6101669" y="3018534"/>
                <a:ext cx="0" cy="78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4" name="Google Shape;6054;p35"/>
              <p:cNvCxnSpPr/>
              <p:nvPr/>
            </p:nvCxnSpPr>
            <p:spPr>
              <a:xfrm>
                <a:off x="5618470" y="3386976"/>
                <a:ext cx="4767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5" name="Google Shape;6055;p35"/>
              <p:cNvCxnSpPr/>
              <p:nvPr/>
            </p:nvCxnSpPr>
            <p:spPr>
              <a:xfrm>
                <a:off x="5284682" y="3873845"/>
                <a:ext cx="715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6" name="Google Shape;6056;p35"/>
              <p:cNvCxnSpPr/>
              <p:nvPr/>
            </p:nvCxnSpPr>
            <p:spPr>
              <a:xfrm>
                <a:off x="4799893" y="2700095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7" name="Google Shape;6057;p35"/>
              <p:cNvCxnSpPr>
                <a:endCxn id="6058" idx="1"/>
              </p:cNvCxnSpPr>
              <p:nvPr/>
            </p:nvCxnSpPr>
            <p:spPr>
              <a:xfrm>
                <a:off x="6505540" y="3495642"/>
                <a:ext cx="231900" cy="8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59" name="Google Shape;6059;p35"/>
              <p:cNvCxnSpPr>
                <a:endCxn id="6058" idx="0"/>
              </p:cNvCxnSpPr>
              <p:nvPr/>
            </p:nvCxnSpPr>
            <p:spPr>
              <a:xfrm flipH="1">
                <a:off x="6819713" y="3071326"/>
                <a:ext cx="87000" cy="4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0" name="Google Shape;6060;p35"/>
              <p:cNvCxnSpPr>
                <a:endCxn id="6061" idx="2"/>
              </p:cNvCxnSpPr>
              <p:nvPr/>
            </p:nvCxnSpPr>
            <p:spPr>
              <a:xfrm>
                <a:off x="6542750" y="2168413"/>
                <a:ext cx="566100" cy="58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2" name="Google Shape;6062;p35"/>
              <p:cNvCxnSpPr>
                <a:endCxn id="6061" idx="4"/>
              </p:cNvCxnSpPr>
              <p:nvPr/>
            </p:nvCxnSpPr>
            <p:spPr>
              <a:xfrm rot="10800000" flipH="1">
                <a:off x="6898632" y="2337304"/>
                <a:ext cx="310500" cy="7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3" name="Google Shape;6063;p35"/>
              <p:cNvCxnSpPr/>
              <p:nvPr/>
            </p:nvCxnSpPr>
            <p:spPr>
              <a:xfrm>
                <a:off x="6441816" y="2725535"/>
                <a:ext cx="4767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4" name="Google Shape;6064;p35"/>
              <p:cNvCxnSpPr/>
              <p:nvPr/>
            </p:nvCxnSpPr>
            <p:spPr>
              <a:xfrm rot="10800000" flipH="1">
                <a:off x="6421157" y="3129146"/>
                <a:ext cx="4770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5" name="Google Shape;6065;p35"/>
              <p:cNvCxnSpPr>
                <a:endCxn id="6058" idx="2"/>
              </p:cNvCxnSpPr>
              <p:nvPr/>
            </p:nvCxnSpPr>
            <p:spPr>
              <a:xfrm rot="10800000" flipH="1">
                <a:off x="6133361" y="3672855"/>
                <a:ext cx="570000" cy="13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66" name="Google Shape;6066;p35"/>
              <p:cNvCxnSpPr>
                <a:stCxn id="6067" idx="6"/>
                <a:endCxn id="6068" idx="2"/>
              </p:cNvCxnSpPr>
              <p:nvPr/>
            </p:nvCxnSpPr>
            <p:spPr>
              <a:xfrm>
                <a:off x="3287739" y="3736883"/>
                <a:ext cx="608700" cy="18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069" name="Google Shape;6069;p35"/>
              <p:cNvSpPr/>
              <p:nvPr/>
            </p:nvSpPr>
            <p:spPr>
              <a:xfrm>
                <a:off x="4756183" y="3948411"/>
                <a:ext cx="0" cy="0"/>
              </a:xfrm>
              <a:prstGeom prst="ellipse">
                <a:avLst/>
              </a:prstGeom>
              <a:solidFill>
                <a:srgbClr val="FAEA2A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0" name="Google Shape;6070;p35"/>
              <p:cNvSpPr/>
              <p:nvPr/>
            </p:nvSpPr>
            <p:spPr>
              <a:xfrm>
                <a:off x="5832254" y="3343991"/>
                <a:ext cx="0" cy="0"/>
              </a:xfrm>
              <a:prstGeom prst="ellipse">
                <a:avLst/>
              </a:prstGeom>
              <a:solidFill>
                <a:srgbClr val="7FBBEB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1" name="Google Shape;6071;p35"/>
              <p:cNvSpPr/>
              <p:nvPr/>
            </p:nvSpPr>
            <p:spPr>
              <a:xfrm>
                <a:off x="4271394" y="2777292"/>
                <a:ext cx="0" cy="0"/>
              </a:xfrm>
              <a:prstGeom prst="ellipse">
                <a:avLst/>
              </a:prstGeom>
              <a:solidFill>
                <a:srgbClr val="FAEA2A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2" name="Google Shape;6072;p35"/>
              <p:cNvSpPr/>
              <p:nvPr/>
            </p:nvSpPr>
            <p:spPr>
              <a:xfrm>
                <a:off x="3690443" y="3317674"/>
                <a:ext cx="0" cy="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3" name="Google Shape;6073;p35"/>
              <p:cNvSpPr/>
              <p:nvPr/>
            </p:nvSpPr>
            <p:spPr>
              <a:xfrm>
                <a:off x="3243007" y="2473767"/>
                <a:ext cx="0" cy="0"/>
              </a:xfrm>
              <a:prstGeom prst="ellipse">
                <a:avLst/>
              </a:prstGeom>
              <a:solidFill>
                <a:srgbClr val="FAEA2A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4" name="Google Shape;6074;p35"/>
              <p:cNvSpPr/>
              <p:nvPr/>
            </p:nvSpPr>
            <p:spPr>
              <a:xfrm>
                <a:off x="7122904" y="3281707"/>
                <a:ext cx="0" cy="0"/>
              </a:xfrm>
              <a:prstGeom prst="ellipse">
                <a:avLst/>
              </a:prstGeom>
              <a:solidFill>
                <a:srgbClr val="7FBBEB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5" name="Google Shape;6075;p35"/>
              <p:cNvSpPr/>
              <p:nvPr/>
            </p:nvSpPr>
            <p:spPr>
              <a:xfrm>
                <a:off x="7103830" y="2574650"/>
                <a:ext cx="0" cy="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sp>
            <p:nvSpPr>
              <p:cNvPr id="6076" name="Google Shape;6076;p35"/>
              <p:cNvSpPr/>
              <p:nvPr/>
            </p:nvSpPr>
            <p:spPr>
              <a:xfrm>
                <a:off x="4615515" y="3626463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01994" h="3090150" extrusionOk="0">
                    <a:moveTo>
                      <a:pt x="828257" y="2524330"/>
                    </a:moveTo>
                    <a:lnTo>
                      <a:pt x="900997" y="2524330"/>
                    </a:lnTo>
                    <a:lnTo>
                      <a:pt x="962728" y="2524330"/>
                    </a:lnTo>
                    <a:lnTo>
                      <a:pt x="962728" y="2942459"/>
                    </a:lnTo>
                    <a:lnTo>
                      <a:pt x="1449879" y="2942459"/>
                    </a:lnTo>
                    <a:lnTo>
                      <a:pt x="1449879" y="3090150"/>
                    </a:lnTo>
                    <a:lnTo>
                      <a:pt x="962728" y="3090150"/>
                    </a:lnTo>
                    <a:lnTo>
                      <a:pt x="828257" y="3090150"/>
                    </a:lnTo>
                    <a:lnTo>
                      <a:pt x="341106" y="3090150"/>
                    </a:lnTo>
                    <a:lnTo>
                      <a:pt x="341106" y="2942459"/>
                    </a:lnTo>
                    <a:lnTo>
                      <a:pt x="828257" y="2942459"/>
                    </a:lnTo>
                    <a:close/>
                    <a:moveTo>
                      <a:pt x="1" y="1090259"/>
                    </a:moveTo>
                    <a:lnTo>
                      <a:pt x="65789" y="1090259"/>
                    </a:lnTo>
                    <a:lnTo>
                      <a:pt x="131577" y="1090259"/>
                    </a:lnTo>
                    <a:lnTo>
                      <a:pt x="131577" y="1623333"/>
                    </a:lnTo>
                    <a:cubicBezTo>
                      <a:pt x="131577" y="1995155"/>
                      <a:pt x="395321" y="2305377"/>
                      <a:pt x="745933" y="2377122"/>
                    </a:cubicBezTo>
                    <a:lnTo>
                      <a:pt x="900998" y="2392754"/>
                    </a:lnTo>
                    <a:lnTo>
                      <a:pt x="1056062" y="2377122"/>
                    </a:lnTo>
                    <a:cubicBezTo>
                      <a:pt x="1406674" y="2305377"/>
                      <a:pt x="1670418" y="1995155"/>
                      <a:pt x="1670418" y="1623333"/>
                    </a:cubicBezTo>
                    <a:lnTo>
                      <a:pt x="1670418" y="1090259"/>
                    </a:lnTo>
                    <a:lnTo>
                      <a:pt x="1801994" y="1090259"/>
                    </a:lnTo>
                    <a:lnTo>
                      <a:pt x="1801994" y="1623333"/>
                    </a:lnTo>
                    <a:cubicBezTo>
                      <a:pt x="1801994" y="2120940"/>
                      <a:pt x="1398604" y="2524330"/>
                      <a:pt x="900997" y="2524330"/>
                    </a:cubicBezTo>
                    <a:cubicBezTo>
                      <a:pt x="403390" y="2524330"/>
                      <a:pt x="0" y="2120940"/>
                      <a:pt x="0" y="1623333"/>
                    </a:cubicBezTo>
                    <a:cubicBezTo>
                      <a:pt x="0" y="1445642"/>
                      <a:pt x="1" y="1267950"/>
                      <a:pt x="1" y="1090259"/>
                    </a:cubicBezTo>
                    <a:close/>
                    <a:moveTo>
                      <a:pt x="903798" y="203993"/>
                    </a:moveTo>
                    <a:cubicBezTo>
                      <a:pt x="702967" y="203993"/>
                      <a:pt x="540162" y="366798"/>
                      <a:pt x="540162" y="567629"/>
                    </a:cubicBezTo>
                    <a:lnTo>
                      <a:pt x="540162" y="1671601"/>
                    </a:lnTo>
                    <a:cubicBezTo>
                      <a:pt x="540162" y="1872432"/>
                      <a:pt x="702967" y="2035237"/>
                      <a:pt x="903798" y="2035237"/>
                    </a:cubicBezTo>
                    <a:lnTo>
                      <a:pt x="903797" y="2035238"/>
                    </a:lnTo>
                    <a:cubicBezTo>
                      <a:pt x="1104628" y="2035238"/>
                      <a:pt x="1267433" y="1872433"/>
                      <a:pt x="1267433" y="1671602"/>
                    </a:cubicBezTo>
                    <a:cubicBezTo>
                      <a:pt x="1267433" y="1303611"/>
                      <a:pt x="1267434" y="935620"/>
                      <a:pt x="1267434" y="567629"/>
                    </a:cubicBezTo>
                    <a:cubicBezTo>
                      <a:pt x="1267434" y="366798"/>
                      <a:pt x="1104629" y="203993"/>
                      <a:pt x="903798" y="203993"/>
                    </a:cubicBezTo>
                    <a:close/>
                    <a:moveTo>
                      <a:pt x="895492" y="0"/>
                    </a:moveTo>
                    <a:cubicBezTo>
                      <a:pt x="1195771" y="0"/>
                      <a:pt x="1439195" y="243424"/>
                      <a:pt x="1439195" y="543703"/>
                    </a:cubicBezTo>
                    <a:lnTo>
                      <a:pt x="1439195" y="1670412"/>
                    </a:lnTo>
                    <a:cubicBezTo>
                      <a:pt x="1439195" y="1970691"/>
                      <a:pt x="1195771" y="2214115"/>
                      <a:pt x="895492" y="2214115"/>
                    </a:cubicBezTo>
                    <a:cubicBezTo>
                      <a:pt x="595213" y="2214115"/>
                      <a:pt x="351789" y="1970691"/>
                      <a:pt x="351789" y="1670412"/>
                    </a:cubicBezTo>
                    <a:lnTo>
                      <a:pt x="351789" y="1090259"/>
                    </a:lnTo>
                    <a:lnTo>
                      <a:pt x="351789" y="543703"/>
                    </a:lnTo>
                    <a:cubicBezTo>
                      <a:pt x="351789" y="243424"/>
                      <a:pt x="595213" y="0"/>
                      <a:pt x="895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37100" tIns="109675" rIns="137100" bIns="1096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</p:txBody>
          </p:sp>
          <p:grpSp>
            <p:nvGrpSpPr>
              <p:cNvPr id="6077" name="Google Shape;6077;p35"/>
              <p:cNvGrpSpPr/>
              <p:nvPr/>
            </p:nvGrpSpPr>
            <p:grpSpPr>
              <a:xfrm>
                <a:off x="5476284" y="3244095"/>
                <a:ext cx="232703" cy="256859"/>
                <a:chOff x="10674962" y="4644351"/>
                <a:chExt cx="732000" cy="732000"/>
              </a:xfrm>
            </p:grpSpPr>
            <p:sp>
              <p:nvSpPr>
                <p:cNvPr id="6078" name="Google Shape;6078;p35"/>
                <p:cNvSpPr/>
                <p:nvPr/>
              </p:nvSpPr>
              <p:spPr>
                <a:xfrm rot="5400000">
                  <a:off x="10674962" y="4644351"/>
                  <a:ext cx="732000" cy="732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036" name="Google Shape;6036;p35"/>
                <p:cNvSpPr/>
                <p:nvPr/>
              </p:nvSpPr>
              <p:spPr>
                <a:xfrm>
                  <a:off x="10887651" y="4862654"/>
                  <a:ext cx="306232" cy="29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464" h="589547" extrusionOk="0">
                      <a:moveTo>
                        <a:pt x="439462" y="297781"/>
                      </a:moveTo>
                      <a:lnTo>
                        <a:pt x="612464" y="297781"/>
                      </a:lnTo>
                      <a:lnTo>
                        <a:pt x="612464" y="589544"/>
                      </a:lnTo>
                      <a:lnTo>
                        <a:pt x="439462" y="589544"/>
                      </a:lnTo>
                      <a:close/>
                      <a:moveTo>
                        <a:pt x="0" y="138826"/>
                      </a:moveTo>
                      <a:lnTo>
                        <a:pt x="173002" y="138826"/>
                      </a:lnTo>
                      <a:lnTo>
                        <a:pt x="173002" y="589547"/>
                      </a:lnTo>
                      <a:lnTo>
                        <a:pt x="0" y="589547"/>
                      </a:lnTo>
                      <a:close/>
                      <a:moveTo>
                        <a:pt x="219732" y="0"/>
                      </a:moveTo>
                      <a:lnTo>
                        <a:pt x="392734" y="0"/>
                      </a:lnTo>
                      <a:lnTo>
                        <a:pt x="392734" y="589542"/>
                      </a:lnTo>
                      <a:lnTo>
                        <a:pt x="219732" y="58954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079" name="Google Shape;6079;p35"/>
              <p:cNvGrpSpPr/>
              <p:nvPr/>
            </p:nvGrpSpPr>
            <p:grpSpPr>
              <a:xfrm>
                <a:off x="3171388" y="3480024"/>
                <a:ext cx="232703" cy="256859"/>
                <a:chOff x="955289" y="5324057"/>
                <a:chExt cx="732000" cy="732000"/>
              </a:xfrm>
            </p:grpSpPr>
            <p:sp>
              <p:nvSpPr>
                <p:cNvPr id="6067" name="Google Shape;6067;p35"/>
                <p:cNvSpPr/>
                <p:nvPr/>
              </p:nvSpPr>
              <p:spPr>
                <a:xfrm rot="5400000">
                  <a:off x="955289" y="5324057"/>
                  <a:ext cx="732000" cy="732000"/>
                </a:xfrm>
                <a:prstGeom prst="ellipse">
                  <a:avLst/>
                </a:prstGeom>
                <a:solidFill>
                  <a:srgbClr val="A5AA81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80" name="Google Shape;6080;p35" descr="Envelope"/>
                <p:cNvPicPr preferRelativeResize="0"/>
                <p:nvPr/>
              </p:nvPicPr>
              <p:blipFill rotWithShape="1">
                <a:blip r:embed="rId7"/>
                <a:srcRect/>
                <a:stretch>
                  <a:fillRect/>
                </a:stretch>
              </p:blipFill>
              <p:spPr>
                <a:xfrm>
                  <a:off x="1121099" y="5495929"/>
                  <a:ext cx="407270" cy="4072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1" name="Google Shape;6081;p35"/>
              <p:cNvGrpSpPr/>
              <p:nvPr/>
            </p:nvGrpSpPr>
            <p:grpSpPr>
              <a:xfrm>
                <a:off x="6703361" y="3544426"/>
                <a:ext cx="232703" cy="256859"/>
                <a:chOff x="8923902" y="5451921"/>
                <a:chExt cx="732000" cy="732000"/>
              </a:xfrm>
            </p:grpSpPr>
            <p:sp>
              <p:nvSpPr>
                <p:cNvPr id="6058" name="Google Shape;6058;p35"/>
                <p:cNvSpPr/>
                <p:nvPr/>
              </p:nvSpPr>
              <p:spPr>
                <a:xfrm>
                  <a:off x="8923902" y="5451921"/>
                  <a:ext cx="732000" cy="7320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82" name="Google Shape;6082;p35" descr="List"/>
                <p:cNvPicPr preferRelativeResize="0"/>
                <p:nvPr/>
              </p:nvPicPr>
              <p:blipFill rotWithShape="1">
                <a:blip r:embed="rId8"/>
                <a:srcRect/>
                <a:stretch>
                  <a:fillRect/>
                </a:stretch>
              </p:blipFill>
              <p:spPr>
                <a:xfrm>
                  <a:off x="9126225" y="5644620"/>
                  <a:ext cx="339173" cy="3391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3" name="Google Shape;6083;p35"/>
              <p:cNvGrpSpPr/>
              <p:nvPr/>
            </p:nvGrpSpPr>
            <p:grpSpPr>
              <a:xfrm>
                <a:off x="5991778" y="2798772"/>
                <a:ext cx="240287" cy="265265"/>
                <a:chOff x="2724746" y="2608002"/>
                <a:chExt cx="604800" cy="604800"/>
              </a:xfrm>
            </p:grpSpPr>
            <p:sp>
              <p:nvSpPr>
                <p:cNvPr id="6084" name="Google Shape;6084;p35"/>
                <p:cNvSpPr/>
                <p:nvPr/>
              </p:nvSpPr>
              <p:spPr>
                <a:xfrm rot="5400000">
                  <a:off x="2724746" y="2608002"/>
                  <a:ext cx="604800" cy="6048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85" name="Google Shape;6085;p35" descr="Flip Calendar"/>
                <p:cNvPicPr preferRelativeResize="0"/>
                <p:nvPr/>
              </p:nvPicPr>
              <p:blipFill rotWithShape="1">
                <a:blip r:embed="rId9"/>
                <a:srcRect/>
                <a:stretch>
                  <a:fillRect/>
                </a:stretch>
              </p:blipFill>
              <p:spPr>
                <a:xfrm>
                  <a:off x="2861806" y="2746866"/>
                  <a:ext cx="341193" cy="3411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6" name="Google Shape;6086;p35"/>
              <p:cNvGrpSpPr/>
              <p:nvPr/>
            </p:nvGrpSpPr>
            <p:grpSpPr>
              <a:xfrm>
                <a:off x="4939759" y="1982595"/>
                <a:ext cx="249226" cy="275134"/>
                <a:chOff x="5762846" y="1591212"/>
                <a:chExt cx="627300" cy="627300"/>
              </a:xfrm>
            </p:grpSpPr>
            <p:sp>
              <p:nvSpPr>
                <p:cNvPr id="6087" name="Google Shape;6087;p35"/>
                <p:cNvSpPr/>
                <p:nvPr/>
              </p:nvSpPr>
              <p:spPr>
                <a:xfrm>
                  <a:off x="5762846" y="1591212"/>
                  <a:ext cx="627300" cy="627300"/>
                </a:xfrm>
                <a:prstGeom prst="ellipse">
                  <a:avLst/>
                </a:prstGeom>
                <a:solidFill>
                  <a:srgbClr val="323F4F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41" name="Google Shape;6041;p35" descr="Chat"/>
                <p:cNvPicPr preferRelativeResize="0"/>
                <p:nvPr/>
              </p:nvPicPr>
              <p:blipFill rotWithShape="1">
                <a:blip r:embed="rId10"/>
                <a:srcRect/>
                <a:stretch>
                  <a:fillRect/>
                </a:stretch>
              </p:blipFill>
              <p:spPr>
                <a:xfrm>
                  <a:off x="5851780" y="1716195"/>
                  <a:ext cx="448343" cy="4483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8" name="Google Shape;6088;p35"/>
              <p:cNvGrpSpPr/>
              <p:nvPr/>
            </p:nvGrpSpPr>
            <p:grpSpPr>
              <a:xfrm>
                <a:off x="6341192" y="2571427"/>
                <a:ext cx="232703" cy="256859"/>
                <a:chOff x="955289" y="5324057"/>
                <a:chExt cx="732000" cy="732000"/>
              </a:xfrm>
            </p:grpSpPr>
            <p:sp>
              <p:nvSpPr>
                <p:cNvPr id="6051" name="Google Shape;6051;p35"/>
                <p:cNvSpPr/>
                <p:nvPr/>
              </p:nvSpPr>
              <p:spPr>
                <a:xfrm rot="5400000">
                  <a:off x="955289" y="5324057"/>
                  <a:ext cx="732000" cy="732000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89" name="Google Shape;6089;p35" descr="Envelope"/>
                <p:cNvPicPr preferRelativeResize="0"/>
                <p:nvPr/>
              </p:nvPicPr>
              <p:blipFill rotWithShape="1">
                <a:blip r:embed="rId7"/>
                <a:srcRect/>
                <a:stretch>
                  <a:fillRect/>
                </a:stretch>
              </p:blipFill>
              <p:spPr>
                <a:xfrm>
                  <a:off x="1121099" y="5495929"/>
                  <a:ext cx="407270" cy="4072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090" name="Google Shape;6090;p35"/>
              <p:cNvCxnSpPr>
                <a:stCxn id="6091" idx="2"/>
              </p:cNvCxnSpPr>
              <p:nvPr/>
            </p:nvCxnSpPr>
            <p:spPr>
              <a:xfrm rot="10800000" flipH="1">
                <a:off x="5593833" y="2085221"/>
                <a:ext cx="4770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092" name="Google Shape;6092;p35"/>
              <p:cNvGrpSpPr/>
              <p:nvPr/>
            </p:nvGrpSpPr>
            <p:grpSpPr>
              <a:xfrm>
                <a:off x="7108850" y="2115922"/>
                <a:ext cx="200563" cy="221383"/>
                <a:chOff x="5421202" y="3968488"/>
                <a:chExt cx="630900" cy="630900"/>
              </a:xfrm>
            </p:grpSpPr>
            <p:sp>
              <p:nvSpPr>
                <p:cNvPr id="6061" name="Google Shape;6061;p35"/>
                <p:cNvSpPr/>
                <p:nvPr/>
              </p:nvSpPr>
              <p:spPr>
                <a:xfrm>
                  <a:off x="5421202" y="3968488"/>
                  <a:ext cx="630900" cy="630900"/>
                </a:xfrm>
                <a:prstGeom prst="ellipse">
                  <a:avLst/>
                </a:prstGeom>
                <a:solidFill>
                  <a:srgbClr val="323F4F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10" name="Google Shape;6010;p35" descr="Chat"/>
                <p:cNvPicPr preferRelativeResize="0"/>
                <p:nvPr/>
              </p:nvPicPr>
              <p:blipFill rotWithShape="1">
                <a:blip r:embed="rId10"/>
                <a:srcRect/>
                <a:stretch>
                  <a:fillRect/>
                </a:stretch>
              </p:blipFill>
              <p:spPr>
                <a:xfrm>
                  <a:off x="5511898" y="4091647"/>
                  <a:ext cx="448343" cy="4483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093" name="Google Shape;6093;p35"/>
              <p:cNvCxnSpPr>
                <a:endCxn id="6094" idx="6"/>
              </p:cNvCxnSpPr>
              <p:nvPr/>
            </p:nvCxnSpPr>
            <p:spPr>
              <a:xfrm rot="10800000" flipH="1">
                <a:off x="4785203" y="2869373"/>
                <a:ext cx="7152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095" name="Google Shape;6095;p35"/>
              <p:cNvGrpSpPr/>
              <p:nvPr/>
            </p:nvGrpSpPr>
            <p:grpSpPr>
              <a:xfrm>
                <a:off x="4742939" y="2898382"/>
                <a:ext cx="250657" cy="276713"/>
                <a:chOff x="5268802" y="3816088"/>
                <a:chExt cx="630900" cy="630900"/>
              </a:xfrm>
            </p:grpSpPr>
            <p:sp>
              <p:nvSpPr>
                <p:cNvPr id="6038" name="Google Shape;6038;p35"/>
                <p:cNvSpPr/>
                <p:nvPr/>
              </p:nvSpPr>
              <p:spPr>
                <a:xfrm>
                  <a:off x="5268802" y="3816088"/>
                  <a:ext cx="630900" cy="630900"/>
                </a:xfrm>
                <a:prstGeom prst="ellipse">
                  <a:avLst/>
                </a:prstGeom>
                <a:solidFill>
                  <a:srgbClr val="323F4F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096" name="Google Shape;6096;p35" descr="Chat"/>
                <p:cNvPicPr preferRelativeResize="0"/>
                <p:nvPr/>
              </p:nvPicPr>
              <p:blipFill rotWithShape="1">
                <a:blip r:embed="rId10"/>
                <a:srcRect/>
                <a:stretch>
                  <a:fillRect/>
                </a:stretch>
              </p:blipFill>
              <p:spPr>
                <a:xfrm>
                  <a:off x="5359498" y="3939247"/>
                  <a:ext cx="448343" cy="4483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097" name="Google Shape;6097;p35"/>
              <p:cNvCxnSpPr/>
              <p:nvPr/>
            </p:nvCxnSpPr>
            <p:spPr>
              <a:xfrm>
                <a:off x="6014248" y="2140415"/>
                <a:ext cx="47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098" name="Google Shape;6098;p35"/>
              <p:cNvGrpSpPr/>
              <p:nvPr/>
            </p:nvGrpSpPr>
            <p:grpSpPr>
              <a:xfrm>
                <a:off x="5929716" y="3650305"/>
                <a:ext cx="232703" cy="256859"/>
                <a:chOff x="8742516" y="1194042"/>
                <a:chExt cx="732000" cy="732000"/>
              </a:xfrm>
            </p:grpSpPr>
            <p:sp>
              <p:nvSpPr>
                <p:cNvPr id="6099" name="Google Shape;6099;p35"/>
                <p:cNvSpPr/>
                <p:nvPr/>
              </p:nvSpPr>
              <p:spPr>
                <a:xfrm>
                  <a:off x="8742516" y="1194042"/>
                  <a:ext cx="732000" cy="7320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00" name="Google Shape;6100;p35" descr="Projector screen"/>
                <p:cNvPicPr preferRelativeResize="0"/>
                <p:nvPr/>
              </p:nvPicPr>
              <p:blipFill rotWithShape="1">
                <a:blip r:embed="rId11"/>
                <a:srcRect/>
                <a:stretch>
                  <a:fillRect/>
                </a:stretch>
              </p:blipFill>
              <p:spPr>
                <a:xfrm>
                  <a:off x="8901630" y="1372611"/>
                  <a:ext cx="438730" cy="4387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01" name="Google Shape;6101;p35"/>
              <p:cNvGrpSpPr/>
              <p:nvPr/>
            </p:nvGrpSpPr>
            <p:grpSpPr>
              <a:xfrm>
                <a:off x="5881603" y="1953697"/>
                <a:ext cx="240287" cy="265265"/>
                <a:chOff x="8135732" y="1526000"/>
                <a:chExt cx="604800" cy="604800"/>
              </a:xfrm>
            </p:grpSpPr>
            <p:sp>
              <p:nvSpPr>
                <p:cNvPr id="6102" name="Google Shape;6102;p35"/>
                <p:cNvSpPr/>
                <p:nvPr/>
              </p:nvSpPr>
              <p:spPr>
                <a:xfrm rot="5400000">
                  <a:off x="8135732" y="1526000"/>
                  <a:ext cx="604800" cy="604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03" name="Google Shape;6103;p35" descr="Gauge"/>
                <p:cNvPicPr preferRelativeResize="0"/>
                <p:nvPr/>
              </p:nvPicPr>
              <p:blipFill rotWithShape="1">
                <a:blip r:embed="rId12"/>
                <a:srcRect/>
                <a:stretch>
                  <a:fillRect/>
                </a:stretch>
              </p:blipFill>
              <p:spPr>
                <a:xfrm>
                  <a:off x="8289101" y="1616171"/>
                  <a:ext cx="314190" cy="3141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104" name="Google Shape;6104;p35"/>
              <p:cNvCxnSpPr/>
              <p:nvPr/>
            </p:nvCxnSpPr>
            <p:spPr>
              <a:xfrm rot="10800000" flipH="1">
                <a:off x="3592691" y="2326535"/>
                <a:ext cx="4767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05" name="Google Shape;6105;p35"/>
              <p:cNvCxnSpPr>
                <a:endCxn id="6106" idx="2"/>
              </p:cNvCxnSpPr>
              <p:nvPr/>
            </p:nvCxnSpPr>
            <p:spPr>
              <a:xfrm>
                <a:off x="3912969" y="3933498"/>
                <a:ext cx="1430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07" name="Google Shape;6107;p35"/>
              <p:cNvCxnSpPr/>
              <p:nvPr/>
            </p:nvCxnSpPr>
            <p:spPr>
              <a:xfrm rot="10800000">
                <a:off x="5586681" y="2313377"/>
                <a:ext cx="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08" name="Google Shape;6108;p35"/>
              <p:cNvCxnSpPr>
                <a:endCxn id="6009" idx="15"/>
              </p:cNvCxnSpPr>
              <p:nvPr/>
            </p:nvCxnSpPr>
            <p:spPr>
              <a:xfrm>
                <a:off x="5562839" y="2858876"/>
                <a:ext cx="953700" cy="52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09" name="Google Shape;6109;p35"/>
              <p:cNvCxnSpPr/>
              <p:nvPr/>
            </p:nvCxnSpPr>
            <p:spPr>
              <a:xfrm>
                <a:off x="4190331" y="2426396"/>
                <a:ext cx="143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110" name="Google Shape;6110;p35"/>
              <p:cNvGrpSpPr/>
              <p:nvPr/>
            </p:nvGrpSpPr>
            <p:grpSpPr>
              <a:xfrm>
                <a:off x="6338763" y="3259244"/>
                <a:ext cx="255782" cy="282371"/>
                <a:chOff x="4149299" y="2921794"/>
                <a:chExt cx="643800" cy="643800"/>
              </a:xfrm>
            </p:grpSpPr>
            <p:sp>
              <p:nvSpPr>
                <p:cNvPr id="6111" name="Google Shape;6111;p35"/>
                <p:cNvSpPr/>
                <p:nvPr/>
              </p:nvSpPr>
              <p:spPr>
                <a:xfrm>
                  <a:off x="4149299" y="2921794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009" name="Google Shape;6009;p35"/>
                <p:cNvSpPr/>
                <p:nvPr/>
              </p:nvSpPr>
              <p:spPr>
                <a:xfrm>
                  <a:off x="4325115" y="3107385"/>
                  <a:ext cx="292100" cy="27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329" extrusionOk="0">
                      <a:moveTo>
                        <a:pt x="24" y="190"/>
                      </a:moveTo>
                      <a:cubicBezTo>
                        <a:pt x="24" y="159"/>
                        <a:pt x="49" y="134"/>
                        <a:pt x="80" y="134"/>
                      </a:cubicBezTo>
                      <a:cubicBezTo>
                        <a:pt x="111" y="134"/>
                        <a:pt x="136" y="159"/>
                        <a:pt x="136" y="190"/>
                      </a:cubicBezTo>
                      <a:cubicBezTo>
                        <a:pt x="136" y="221"/>
                        <a:pt x="111" y="246"/>
                        <a:pt x="80" y="246"/>
                      </a:cubicBezTo>
                      <a:cubicBezTo>
                        <a:pt x="49" y="246"/>
                        <a:pt x="24" y="221"/>
                        <a:pt x="24" y="190"/>
                      </a:cubicBezTo>
                      <a:close/>
                      <a:moveTo>
                        <a:pt x="163" y="328"/>
                      </a:moveTo>
                      <a:cubicBezTo>
                        <a:pt x="163" y="283"/>
                        <a:pt x="127" y="246"/>
                        <a:pt x="81" y="246"/>
                      </a:cubicBezTo>
                      <a:cubicBezTo>
                        <a:pt x="36" y="246"/>
                        <a:pt x="0" y="283"/>
                        <a:pt x="0" y="328"/>
                      </a:cubicBezTo>
                      <a:moveTo>
                        <a:pt x="217" y="112"/>
                      </a:moveTo>
                      <a:cubicBezTo>
                        <a:pt x="248" y="112"/>
                        <a:pt x="273" y="87"/>
                        <a:pt x="273" y="56"/>
                      </a:cubicBezTo>
                      <a:cubicBezTo>
                        <a:pt x="273" y="25"/>
                        <a:pt x="248" y="0"/>
                        <a:pt x="217" y="0"/>
                      </a:cubicBezTo>
                      <a:cubicBezTo>
                        <a:pt x="186" y="0"/>
                        <a:pt x="161" y="25"/>
                        <a:pt x="161" y="56"/>
                      </a:cubicBezTo>
                      <a:cubicBezTo>
                        <a:pt x="161" y="87"/>
                        <a:pt x="186" y="112"/>
                        <a:pt x="217" y="112"/>
                      </a:cubicBezTo>
                      <a:close/>
                      <a:moveTo>
                        <a:pt x="300" y="194"/>
                      </a:moveTo>
                      <a:cubicBezTo>
                        <a:pt x="300" y="149"/>
                        <a:pt x="263" y="112"/>
                        <a:pt x="218" y="112"/>
                      </a:cubicBezTo>
                      <a:cubicBezTo>
                        <a:pt x="173" y="112"/>
                        <a:pt x="136" y="149"/>
                        <a:pt x="136" y="194"/>
                      </a:cubicBezTo>
                      <a:moveTo>
                        <a:pt x="296" y="329"/>
                      </a:moveTo>
                      <a:cubicBezTo>
                        <a:pt x="351" y="273"/>
                        <a:pt x="351" y="273"/>
                        <a:pt x="351" y="273"/>
                      </a:cubicBezTo>
                      <a:cubicBezTo>
                        <a:pt x="296" y="218"/>
                        <a:pt x="296" y="218"/>
                        <a:pt x="296" y="218"/>
                      </a:cubicBezTo>
                      <a:moveTo>
                        <a:pt x="351" y="273"/>
                      </a:moveTo>
                      <a:cubicBezTo>
                        <a:pt x="249" y="273"/>
                        <a:pt x="249" y="273"/>
                        <a:pt x="249" y="273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112" name="Google Shape;6112;p35"/>
              <p:cNvGrpSpPr/>
              <p:nvPr/>
            </p:nvGrpSpPr>
            <p:grpSpPr>
              <a:xfrm>
                <a:off x="5467712" y="2151169"/>
                <a:ext cx="255782" cy="282371"/>
                <a:chOff x="3245478" y="4834995"/>
                <a:chExt cx="643800" cy="643800"/>
              </a:xfrm>
            </p:grpSpPr>
            <p:sp>
              <p:nvSpPr>
                <p:cNvPr id="6045" name="Google Shape;6045;p35"/>
                <p:cNvSpPr/>
                <p:nvPr/>
              </p:nvSpPr>
              <p:spPr>
                <a:xfrm>
                  <a:off x="3245478" y="4834995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091" name="Google Shape;6091;p35"/>
                <p:cNvSpPr/>
                <p:nvPr/>
              </p:nvSpPr>
              <p:spPr>
                <a:xfrm>
                  <a:off x="3470377" y="5048517"/>
                  <a:ext cx="193936" cy="216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" h="275" extrusionOk="0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cxnSp>
            <p:nvCxnSpPr>
              <p:cNvPr id="6113" name="Google Shape;6113;p35"/>
              <p:cNvCxnSpPr>
                <a:stCxn id="6114" idx="7"/>
                <a:endCxn id="6115" idx="3"/>
              </p:cNvCxnSpPr>
              <p:nvPr/>
            </p:nvCxnSpPr>
            <p:spPr>
              <a:xfrm rot="10800000" flipH="1">
                <a:off x="4076418" y="2980367"/>
                <a:ext cx="1375800" cy="881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6" name="Google Shape;6116;p35"/>
              <p:cNvCxnSpPr/>
              <p:nvPr/>
            </p:nvCxnSpPr>
            <p:spPr>
              <a:xfrm rot="10800000" flipH="1">
                <a:off x="5304550" y="2741316"/>
                <a:ext cx="238500" cy="105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117" name="Google Shape;6117;p35"/>
              <p:cNvGrpSpPr/>
              <p:nvPr/>
            </p:nvGrpSpPr>
            <p:grpSpPr>
              <a:xfrm>
                <a:off x="5175056" y="3687373"/>
                <a:ext cx="255782" cy="282371"/>
                <a:chOff x="2110945" y="1245128"/>
                <a:chExt cx="643800" cy="643800"/>
              </a:xfrm>
            </p:grpSpPr>
            <p:sp>
              <p:nvSpPr>
                <p:cNvPr id="6118" name="Google Shape;6118;p35"/>
                <p:cNvSpPr/>
                <p:nvPr/>
              </p:nvSpPr>
              <p:spPr>
                <a:xfrm>
                  <a:off x="2110945" y="1245128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06" name="Google Shape;6106;p35"/>
                <p:cNvSpPr/>
                <p:nvPr/>
              </p:nvSpPr>
              <p:spPr>
                <a:xfrm>
                  <a:off x="2279121" y="1439863"/>
                  <a:ext cx="307975" cy="2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6" extrusionOk="0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cxnSp>
            <p:nvCxnSpPr>
              <p:cNvPr id="6119" name="Google Shape;6119;p35"/>
              <p:cNvCxnSpPr>
                <a:stCxn id="6012" idx="1"/>
                <a:endCxn id="6073" idx="5"/>
              </p:cNvCxnSpPr>
              <p:nvPr/>
            </p:nvCxnSpPr>
            <p:spPr>
              <a:xfrm rot="10800000">
                <a:off x="3243007" y="2473767"/>
                <a:ext cx="238500" cy="26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120" name="Google Shape;6120;p35"/>
              <p:cNvGrpSpPr/>
              <p:nvPr/>
            </p:nvGrpSpPr>
            <p:grpSpPr>
              <a:xfrm>
                <a:off x="3437856" y="2634116"/>
                <a:ext cx="255782" cy="282371"/>
                <a:chOff x="2000878" y="4885795"/>
                <a:chExt cx="643800" cy="643800"/>
              </a:xfrm>
            </p:grpSpPr>
            <p:sp>
              <p:nvSpPr>
                <p:cNvPr id="6121" name="Google Shape;6121;p35"/>
                <p:cNvSpPr/>
                <p:nvPr/>
              </p:nvSpPr>
              <p:spPr>
                <a:xfrm>
                  <a:off x="2000878" y="4885795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rPr>
                    <a:t>            </a:t>
                  </a: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012" name="Google Shape;6012;p35"/>
                <p:cNvSpPr/>
                <p:nvPr/>
              </p:nvSpPr>
              <p:spPr>
                <a:xfrm>
                  <a:off x="2168758" y="5077486"/>
                  <a:ext cx="307975" cy="2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6" extrusionOk="0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122" name="Google Shape;6122;p35"/>
              <p:cNvGrpSpPr/>
              <p:nvPr/>
            </p:nvGrpSpPr>
            <p:grpSpPr>
              <a:xfrm>
                <a:off x="6409264" y="1956380"/>
                <a:ext cx="232703" cy="256859"/>
                <a:chOff x="9609760" y="4061544"/>
                <a:chExt cx="732000" cy="732000"/>
              </a:xfrm>
            </p:grpSpPr>
            <p:sp>
              <p:nvSpPr>
                <p:cNvPr id="6050" name="Google Shape;6050;p35"/>
                <p:cNvSpPr/>
                <p:nvPr/>
              </p:nvSpPr>
              <p:spPr>
                <a:xfrm>
                  <a:off x="9609760" y="4061544"/>
                  <a:ext cx="732000" cy="7320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23" name="Google Shape;6123;p35" descr="Document"/>
                <p:cNvPicPr preferRelativeResize="0"/>
                <p:nvPr/>
              </p:nvPicPr>
              <p:blipFill rotWithShape="1">
                <a:blip r:embed="rId13"/>
                <a:srcRect/>
                <a:stretch>
                  <a:fillRect/>
                </a:stretch>
              </p:blipFill>
              <p:spPr>
                <a:xfrm>
                  <a:off x="9796597" y="4252688"/>
                  <a:ext cx="381751" cy="3817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24" name="Google Shape;6124;p35"/>
              <p:cNvGrpSpPr/>
              <p:nvPr/>
            </p:nvGrpSpPr>
            <p:grpSpPr>
              <a:xfrm>
                <a:off x="4067343" y="2226000"/>
                <a:ext cx="250657" cy="276713"/>
                <a:chOff x="3575799" y="2155673"/>
                <a:chExt cx="630900" cy="630900"/>
              </a:xfrm>
            </p:grpSpPr>
            <p:sp>
              <p:nvSpPr>
                <p:cNvPr id="6125" name="Google Shape;6125;p35"/>
                <p:cNvSpPr/>
                <p:nvPr/>
              </p:nvSpPr>
              <p:spPr>
                <a:xfrm>
                  <a:off x="3575799" y="2155673"/>
                  <a:ext cx="630900" cy="6309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26" name="Google Shape;6126;p35" descr="Hierarchy"/>
                <p:cNvPicPr preferRelativeResize="0"/>
                <p:nvPr/>
              </p:nvPicPr>
              <p:blipFill rotWithShape="1">
                <a:blip r:embed="rId14"/>
                <a:srcRect/>
                <a:stretch>
                  <a:fillRect/>
                </a:stretch>
              </p:blipFill>
              <p:spPr>
                <a:xfrm>
                  <a:off x="3666454" y="2201404"/>
                  <a:ext cx="464741" cy="4647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27" name="Google Shape;6127;p35"/>
              <p:cNvGrpSpPr/>
              <p:nvPr/>
            </p:nvGrpSpPr>
            <p:grpSpPr>
              <a:xfrm>
                <a:off x="2996706" y="2998795"/>
                <a:ext cx="255782" cy="282371"/>
                <a:chOff x="8869606" y="1761068"/>
                <a:chExt cx="643800" cy="643800"/>
              </a:xfrm>
            </p:grpSpPr>
            <p:sp>
              <p:nvSpPr>
                <p:cNvPr id="6128" name="Google Shape;6128;p35"/>
                <p:cNvSpPr/>
                <p:nvPr/>
              </p:nvSpPr>
              <p:spPr>
                <a:xfrm>
                  <a:off x="8869606" y="1761068"/>
                  <a:ext cx="643800" cy="643800"/>
                </a:xfrm>
                <a:prstGeom prst="ellipse">
                  <a:avLst/>
                </a:prstGeom>
                <a:solidFill>
                  <a:srgbClr val="4D726B"/>
                </a:solidFill>
                <a:ln>
                  <a:noFill/>
                </a:ln>
              </p:spPr>
              <p:txBody>
                <a:bodyPr spcFirstLastPara="1" wrap="square" lIns="0" tIns="34275" rIns="0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29" name="Google Shape;6129;p35"/>
                <p:cNvSpPr/>
                <p:nvPr/>
              </p:nvSpPr>
              <p:spPr>
                <a:xfrm>
                  <a:off x="9022853" y="1948001"/>
                  <a:ext cx="337243" cy="26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" h="2159" extrusionOk="0">
                      <a:moveTo>
                        <a:pt x="899" y="720"/>
                      </a:moveTo>
                      <a:lnTo>
                        <a:pt x="2698" y="720"/>
                      </a:lnTo>
                      <a:lnTo>
                        <a:pt x="2698" y="1800"/>
                      </a:lnTo>
                      <a:lnTo>
                        <a:pt x="899" y="1800"/>
                      </a:lnTo>
                      <a:lnTo>
                        <a:pt x="899" y="720"/>
                      </a:lnTo>
                      <a:moveTo>
                        <a:pt x="1799" y="1800"/>
                      </a:moveTo>
                      <a:lnTo>
                        <a:pt x="1799" y="2159"/>
                      </a:lnTo>
                      <a:moveTo>
                        <a:pt x="1349" y="2159"/>
                      </a:moveTo>
                      <a:lnTo>
                        <a:pt x="2248" y="2159"/>
                      </a:lnTo>
                      <a:moveTo>
                        <a:pt x="271" y="360"/>
                      </a:moveTo>
                      <a:lnTo>
                        <a:pt x="810" y="360"/>
                      </a:lnTo>
                      <a:moveTo>
                        <a:pt x="271" y="1800"/>
                      </a:moveTo>
                      <a:lnTo>
                        <a:pt x="899" y="1800"/>
                      </a:lnTo>
                      <a:moveTo>
                        <a:pt x="271" y="1440"/>
                      </a:moveTo>
                      <a:lnTo>
                        <a:pt x="904" y="1440"/>
                      </a:lnTo>
                      <a:moveTo>
                        <a:pt x="1080" y="720"/>
                      </a:moveTo>
                      <a:lnTo>
                        <a:pt x="1080" y="0"/>
                      </a:lnTo>
                      <a:lnTo>
                        <a:pt x="0" y="0"/>
                      </a:lnTo>
                      <a:lnTo>
                        <a:pt x="0" y="2159"/>
                      </a:lnTo>
                      <a:lnTo>
                        <a:pt x="1080" y="2159"/>
                      </a:lnTo>
                      <a:lnTo>
                        <a:pt x="1080" y="1800"/>
                      </a:lnTo>
                    </a:path>
                  </a:pathLst>
                </a:custGeom>
                <a:solidFill>
                  <a:srgbClr val="3AFFF8"/>
                </a:solidFill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200" tIns="33600" rIns="67200" bIns="336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130" name="Google Shape;6130;p35"/>
              <p:cNvGrpSpPr/>
              <p:nvPr/>
            </p:nvGrpSpPr>
            <p:grpSpPr>
              <a:xfrm>
                <a:off x="4137249" y="3069631"/>
                <a:ext cx="237426" cy="262107"/>
                <a:chOff x="3759864" y="4079291"/>
                <a:chExt cx="597600" cy="597600"/>
              </a:xfrm>
            </p:grpSpPr>
            <p:sp>
              <p:nvSpPr>
                <p:cNvPr id="6131" name="Google Shape;6131;p35"/>
                <p:cNvSpPr/>
                <p:nvPr/>
              </p:nvSpPr>
              <p:spPr>
                <a:xfrm>
                  <a:off x="3759864" y="4079291"/>
                  <a:ext cx="597600" cy="5976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37100" tIns="109675" rIns="137100" bIns="1096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32" name="Google Shape;6132;p35"/>
                <p:cNvSpPr/>
                <p:nvPr/>
              </p:nvSpPr>
              <p:spPr>
                <a:xfrm>
                  <a:off x="3925917" y="4269649"/>
                  <a:ext cx="266086" cy="194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247" extrusionOk="0">
                      <a:moveTo>
                        <a:pt x="339" y="247"/>
                      </a:moveTo>
                      <a:cubicBezTo>
                        <a:pt x="0" y="247"/>
                        <a:pt x="0" y="247"/>
                        <a:pt x="0" y="247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339" y="45"/>
                        <a:pt x="339" y="45"/>
                        <a:pt x="339" y="45"/>
                      </a:cubicBezTo>
                      <a:lnTo>
                        <a:pt x="339" y="247"/>
                      </a:lnTo>
                      <a:close/>
                      <a:moveTo>
                        <a:pt x="203" y="133"/>
                      </a:moveTo>
                      <a:cubicBezTo>
                        <a:pt x="136" y="133"/>
                        <a:pt x="136" y="133"/>
                        <a:pt x="136" y="133"/>
                      </a:cubicBezTo>
                      <a:cubicBezTo>
                        <a:pt x="136" y="178"/>
                        <a:pt x="136" y="178"/>
                        <a:pt x="136" y="178"/>
                      </a:cubicBezTo>
                      <a:cubicBezTo>
                        <a:pt x="203" y="178"/>
                        <a:pt x="203" y="178"/>
                        <a:pt x="203" y="178"/>
                      </a:cubicBezTo>
                      <a:lnTo>
                        <a:pt x="203" y="133"/>
                      </a:lnTo>
                      <a:close/>
                      <a:moveTo>
                        <a:pt x="136" y="161"/>
                      </a:moveTo>
                      <a:cubicBezTo>
                        <a:pt x="0" y="90"/>
                        <a:pt x="0" y="90"/>
                        <a:pt x="0" y="90"/>
                      </a:cubicBezTo>
                      <a:moveTo>
                        <a:pt x="203" y="161"/>
                      </a:moveTo>
                      <a:cubicBezTo>
                        <a:pt x="339" y="90"/>
                        <a:pt x="339" y="90"/>
                        <a:pt x="339" y="90"/>
                      </a:cubicBezTo>
                      <a:moveTo>
                        <a:pt x="228" y="45"/>
                      </a:moveTo>
                      <a:cubicBezTo>
                        <a:pt x="228" y="17"/>
                        <a:pt x="228" y="17"/>
                        <a:pt x="228" y="17"/>
                      </a:cubicBezTo>
                      <a:cubicBezTo>
                        <a:pt x="228" y="7"/>
                        <a:pt x="220" y="0"/>
                        <a:pt x="211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19" y="0"/>
                        <a:pt x="112" y="7"/>
                        <a:pt x="112" y="17"/>
                      </a:cubicBezTo>
                      <a:cubicBezTo>
                        <a:pt x="112" y="45"/>
                        <a:pt x="112" y="45"/>
                        <a:pt x="112" y="45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200" tIns="33600" rIns="67200" bIns="336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grpSp>
            <p:nvGrpSpPr>
              <p:cNvPr id="6133" name="Google Shape;6133;p35"/>
              <p:cNvGrpSpPr/>
              <p:nvPr/>
            </p:nvGrpSpPr>
            <p:grpSpPr>
              <a:xfrm>
                <a:off x="3896509" y="3777060"/>
                <a:ext cx="260837" cy="288756"/>
                <a:chOff x="9874665" y="4331032"/>
                <a:chExt cx="820500" cy="822900"/>
              </a:xfrm>
            </p:grpSpPr>
            <p:sp>
              <p:nvSpPr>
                <p:cNvPr id="6068" name="Google Shape;6068;p35"/>
                <p:cNvSpPr/>
                <p:nvPr/>
              </p:nvSpPr>
              <p:spPr>
                <a:xfrm>
                  <a:off x="9874665" y="4331032"/>
                  <a:ext cx="820500" cy="822900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grpSp>
              <p:nvGrpSpPr>
                <p:cNvPr id="6134" name="Google Shape;6134;p35"/>
                <p:cNvGrpSpPr/>
                <p:nvPr/>
              </p:nvGrpSpPr>
              <p:grpSpPr>
                <a:xfrm>
                  <a:off x="10019749" y="4448821"/>
                  <a:ext cx="520779" cy="488916"/>
                  <a:chOff x="11364423" y="5182110"/>
                  <a:chExt cx="530163" cy="523521"/>
                </a:xfrm>
              </p:grpSpPr>
              <p:sp>
                <p:nvSpPr>
                  <p:cNvPr id="6114" name="Google Shape;6114;p35"/>
                  <p:cNvSpPr/>
                  <p:nvPr/>
                </p:nvSpPr>
                <p:spPr>
                  <a:xfrm>
                    <a:off x="11402606" y="5248431"/>
                    <a:ext cx="457200" cy="457200"/>
                  </a:xfrm>
                  <a:prstGeom prst="ellipse">
                    <a:avLst/>
                  </a:prstGeom>
                  <a:solidFill>
                    <a:srgbClr val="505050"/>
                  </a:solidFill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50" rIns="134425" bIns="10755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018" name="Google Shape;6018;p35"/>
                  <p:cNvSpPr/>
                  <p:nvPr/>
                </p:nvSpPr>
                <p:spPr>
                  <a:xfrm>
                    <a:off x="11562626" y="5182110"/>
                    <a:ext cx="137100" cy="137100"/>
                  </a:xfrm>
                  <a:prstGeom prst="ellipse">
                    <a:avLst/>
                  </a:prstGeom>
                  <a:solidFill>
                    <a:srgbClr val="505050"/>
                  </a:solidFill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50" rIns="134425" bIns="10755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35" name="Google Shape;6135;p35"/>
                  <p:cNvSpPr/>
                  <p:nvPr/>
                </p:nvSpPr>
                <p:spPr>
                  <a:xfrm>
                    <a:off x="11364423" y="5521270"/>
                    <a:ext cx="137100" cy="137100"/>
                  </a:xfrm>
                  <a:prstGeom prst="ellipse">
                    <a:avLst/>
                  </a:prstGeom>
                  <a:solidFill>
                    <a:srgbClr val="505050"/>
                  </a:solidFill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50" rIns="134425" bIns="10755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36" name="Google Shape;6136;p35"/>
                  <p:cNvSpPr/>
                  <p:nvPr/>
                </p:nvSpPr>
                <p:spPr>
                  <a:xfrm>
                    <a:off x="11757486" y="5521270"/>
                    <a:ext cx="137100" cy="137100"/>
                  </a:xfrm>
                  <a:prstGeom prst="ellipse">
                    <a:avLst/>
                  </a:prstGeom>
                  <a:solidFill>
                    <a:srgbClr val="505050"/>
                  </a:solidFill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50" rIns="134425" bIns="10755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</p:grpSp>
          <p:grpSp>
            <p:nvGrpSpPr>
              <p:cNvPr id="6137" name="Google Shape;6137;p35"/>
              <p:cNvGrpSpPr/>
              <p:nvPr/>
            </p:nvGrpSpPr>
            <p:grpSpPr>
              <a:xfrm>
                <a:off x="3077421" y="2293757"/>
                <a:ext cx="240287" cy="265265"/>
                <a:chOff x="2724746" y="2608002"/>
                <a:chExt cx="604800" cy="604800"/>
              </a:xfrm>
            </p:grpSpPr>
            <p:sp>
              <p:nvSpPr>
                <p:cNvPr id="6138" name="Google Shape;6138;p35"/>
                <p:cNvSpPr/>
                <p:nvPr/>
              </p:nvSpPr>
              <p:spPr>
                <a:xfrm rot="5400000">
                  <a:off x="2724746" y="2608002"/>
                  <a:ext cx="604800" cy="604800"/>
                </a:xfrm>
                <a:prstGeom prst="ellipse">
                  <a:avLst/>
                </a:prstGeom>
                <a:solidFill>
                  <a:srgbClr val="FAEA2A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pic>
              <p:nvPicPr>
                <p:cNvPr id="6139" name="Google Shape;6139;p35" descr="Flip Calendar"/>
                <p:cNvPicPr preferRelativeResize="0"/>
                <p:nvPr/>
              </p:nvPicPr>
              <p:blipFill rotWithShape="1">
                <a:blip r:embed="rId9"/>
                <a:srcRect/>
                <a:stretch>
                  <a:fillRect/>
                </a:stretch>
              </p:blipFill>
              <p:spPr>
                <a:xfrm>
                  <a:off x="2861806" y="2746866"/>
                  <a:ext cx="341193" cy="3411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140" name="Google Shape;6140;p35"/>
              <p:cNvPicPr preferRelativeResize="0"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150" y="1950053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141" name="Google Shape;6141;p35"/>
              <p:cNvGrpSpPr/>
              <p:nvPr/>
            </p:nvGrpSpPr>
            <p:grpSpPr>
              <a:xfrm>
                <a:off x="6716019" y="2858616"/>
                <a:ext cx="232703" cy="298650"/>
                <a:chOff x="6716019" y="2858616"/>
                <a:chExt cx="232703" cy="298650"/>
              </a:xfrm>
            </p:grpSpPr>
            <p:grpSp>
              <p:nvGrpSpPr>
                <p:cNvPr id="6142" name="Google Shape;6142;p35"/>
                <p:cNvGrpSpPr/>
                <p:nvPr/>
              </p:nvGrpSpPr>
              <p:grpSpPr>
                <a:xfrm>
                  <a:off x="6716019" y="2894980"/>
                  <a:ext cx="232703" cy="256859"/>
                  <a:chOff x="5995811" y="2003316"/>
                  <a:chExt cx="732000" cy="732000"/>
                </a:xfrm>
              </p:grpSpPr>
              <p:sp>
                <p:nvSpPr>
                  <p:cNvPr id="6143" name="Google Shape;6143;p35"/>
                  <p:cNvSpPr/>
                  <p:nvPr/>
                </p:nvSpPr>
                <p:spPr>
                  <a:xfrm rot="5400000">
                    <a:off x="5995811" y="2003316"/>
                    <a:ext cx="732000" cy="732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44925" tIns="72425" rIns="144925" bIns="7242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44" name="Google Shape;6144;p35"/>
                  <p:cNvSpPr/>
                  <p:nvPr/>
                </p:nvSpPr>
                <p:spPr>
                  <a:xfrm>
                    <a:off x="6176662" y="2194916"/>
                    <a:ext cx="369994" cy="369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6107" h="2845712" extrusionOk="0">
                        <a:moveTo>
                          <a:pt x="2846107" y="1526447"/>
                        </a:moveTo>
                        <a:lnTo>
                          <a:pt x="2844123" y="1565744"/>
                        </a:lnTo>
                        <a:cubicBezTo>
                          <a:pt x="2771111" y="2284684"/>
                          <a:pt x="2163945" y="2845712"/>
                          <a:pt x="1425742" y="2845712"/>
                        </a:cubicBezTo>
                        <a:cubicBezTo>
                          <a:pt x="1327315" y="2845712"/>
                          <a:pt x="1231218" y="2835738"/>
                          <a:pt x="1138405" y="2816746"/>
                        </a:cubicBezTo>
                        <a:lnTo>
                          <a:pt x="1045028" y="2792736"/>
                        </a:lnTo>
                        <a:lnTo>
                          <a:pt x="1505920" y="1526448"/>
                        </a:lnTo>
                        <a:lnTo>
                          <a:pt x="1540042" y="1526449"/>
                        </a:lnTo>
                        <a:lnTo>
                          <a:pt x="1540042" y="1526448"/>
                        </a:lnTo>
                        <a:close/>
                        <a:moveTo>
                          <a:pt x="1311441" y="0"/>
                        </a:moveTo>
                        <a:lnTo>
                          <a:pt x="1311442" y="1297847"/>
                        </a:lnTo>
                        <a:lnTo>
                          <a:pt x="1311442" y="1392388"/>
                        </a:lnTo>
                        <a:lnTo>
                          <a:pt x="830345" y="2714192"/>
                        </a:lnTo>
                        <a:lnTo>
                          <a:pt x="746149" y="2673633"/>
                        </a:lnTo>
                        <a:cubicBezTo>
                          <a:pt x="301709" y="2432199"/>
                          <a:pt x="0" y="1961319"/>
                          <a:pt x="0" y="1419970"/>
                        </a:cubicBezTo>
                        <a:cubicBezTo>
                          <a:pt x="0" y="681768"/>
                          <a:pt x="561029" y="74601"/>
                          <a:pt x="1279968" y="1589"/>
                        </a:cubicBezTo>
                        <a:close/>
                        <a:moveTo>
                          <a:pt x="1540042" y="0"/>
                        </a:moveTo>
                        <a:lnTo>
                          <a:pt x="1571516" y="1589"/>
                        </a:lnTo>
                        <a:cubicBezTo>
                          <a:pt x="2242526" y="69734"/>
                          <a:pt x="2775978" y="603186"/>
                          <a:pt x="2844123" y="1274196"/>
                        </a:cubicBezTo>
                        <a:lnTo>
                          <a:pt x="2845317" y="1297848"/>
                        </a:lnTo>
                        <a:lnTo>
                          <a:pt x="1540042" y="1297847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00" rIns="134425" bIns="1075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  <p:pic>
              <p:nvPicPr>
                <p:cNvPr id="6145" name="Google Shape;6145;p35"/>
                <p:cNvPicPr preferRelativeResize="0"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2450" y="2858616"/>
                  <a:ext cx="200100" cy="29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146" name="Google Shape;6146;p35"/>
              <p:cNvPicPr preferRelativeResize="0"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4125" y="3242928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147" name="Google Shape;6147;p35"/>
              <p:cNvGrpSpPr/>
              <p:nvPr/>
            </p:nvGrpSpPr>
            <p:grpSpPr>
              <a:xfrm>
                <a:off x="4487581" y="3469241"/>
                <a:ext cx="232703" cy="298650"/>
                <a:chOff x="6716019" y="2858616"/>
                <a:chExt cx="232703" cy="298650"/>
              </a:xfrm>
            </p:grpSpPr>
            <p:grpSp>
              <p:nvGrpSpPr>
                <p:cNvPr id="6148" name="Google Shape;6148;p35"/>
                <p:cNvGrpSpPr/>
                <p:nvPr/>
              </p:nvGrpSpPr>
              <p:grpSpPr>
                <a:xfrm>
                  <a:off x="6716019" y="2894980"/>
                  <a:ext cx="232703" cy="256859"/>
                  <a:chOff x="5995811" y="2003316"/>
                  <a:chExt cx="732000" cy="732000"/>
                </a:xfrm>
              </p:grpSpPr>
              <p:sp>
                <p:nvSpPr>
                  <p:cNvPr id="6149" name="Google Shape;6149;p35"/>
                  <p:cNvSpPr/>
                  <p:nvPr/>
                </p:nvSpPr>
                <p:spPr>
                  <a:xfrm rot="5400000">
                    <a:off x="5995811" y="2003316"/>
                    <a:ext cx="732000" cy="732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44925" tIns="72425" rIns="144925" bIns="7242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50" name="Google Shape;6150;p35"/>
                  <p:cNvSpPr/>
                  <p:nvPr/>
                </p:nvSpPr>
                <p:spPr>
                  <a:xfrm>
                    <a:off x="6176662" y="2194916"/>
                    <a:ext cx="369994" cy="369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6107" h="2845712" extrusionOk="0">
                        <a:moveTo>
                          <a:pt x="2846107" y="1526447"/>
                        </a:moveTo>
                        <a:lnTo>
                          <a:pt x="2844123" y="1565744"/>
                        </a:lnTo>
                        <a:cubicBezTo>
                          <a:pt x="2771111" y="2284684"/>
                          <a:pt x="2163945" y="2845712"/>
                          <a:pt x="1425742" y="2845712"/>
                        </a:cubicBezTo>
                        <a:cubicBezTo>
                          <a:pt x="1327315" y="2845712"/>
                          <a:pt x="1231218" y="2835738"/>
                          <a:pt x="1138405" y="2816746"/>
                        </a:cubicBezTo>
                        <a:lnTo>
                          <a:pt x="1045028" y="2792736"/>
                        </a:lnTo>
                        <a:lnTo>
                          <a:pt x="1505920" y="1526448"/>
                        </a:lnTo>
                        <a:lnTo>
                          <a:pt x="1540042" y="1526449"/>
                        </a:lnTo>
                        <a:lnTo>
                          <a:pt x="1540042" y="1526448"/>
                        </a:lnTo>
                        <a:close/>
                        <a:moveTo>
                          <a:pt x="1311441" y="0"/>
                        </a:moveTo>
                        <a:lnTo>
                          <a:pt x="1311442" y="1297847"/>
                        </a:lnTo>
                        <a:lnTo>
                          <a:pt x="1311442" y="1392388"/>
                        </a:lnTo>
                        <a:lnTo>
                          <a:pt x="830345" y="2714192"/>
                        </a:lnTo>
                        <a:lnTo>
                          <a:pt x="746149" y="2673633"/>
                        </a:lnTo>
                        <a:cubicBezTo>
                          <a:pt x="301709" y="2432199"/>
                          <a:pt x="0" y="1961319"/>
                          <a:pt x="0" y="1419970"/>
                        </a:cubicBezTo>
                        <a:cubicBezTo>
                          <a:pt x="0" y="681768"/>
                          <a:pt x="561029" y="74601"/>
                          <a:pt x="1279968" y="1589"/>
                        </a:cubicBezTo>
                        <a:close/>
                        <a:moveTo>
                          <a:pt x="1540042" y="0"/>
                        </a:moveTo>
                        <a:lnTo>
                          <a:pt x="1571516" y="1589"/>
                        </a:lnTo>
                        <a:cubicBezTo>
                          <a:pt x="2242526" y="69734"/>
                          <a:pt x="2775978" y="603186"/>
                          <a:pt x="2844123" y="1274196"/>
                        </a:cubicBezTo>
                        <a:lnTo>
                          <a:pt x="2845317" y="1297848"/>
                        </a:lnTo>
                        <a:lnTo>
                          <a:pt x="1540042" y="1297847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00" rIns="134425" bIns="1075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  <p:pic>
              <p:nvPicPr>
                <p:cNvPr id="6151" name="Google Shape;6151;p35"/>
                <p:cNvPicPr preferRelativeResize="0"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2450" y="2858616"/>
                  <a:ext cx="200100" cy="29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52" name="Google Shape;6152;p35"/>
              <p:cNvGrpSpPr/>
              <p:nvPr/>
            </p:nvGrpSpPr>
            <p:grpSpPr>
              <a:xfrm>
                <a:off x="5414873" y="2739462"/>
                <a:ext cx="255782" cy="282371"/>
                <a:chOff x="3397878" y="3844395"/>
                <a:chExt cx="643800" cy="643800"/>
              </a:xfrm>
            </p:grpSpPr>
            <p:sp>
              <p:nvSpPr>
                <p:cNvPr id="6115" name="Google Shape;6115;p35"/>
                <p:cNvSpPr/>
                <p:nvPr/>
              </p:nvSpPr>
              <p:spPr>
                <a:xfrm>
                  <a:off x="3397878" y="3844395"/>
                  <a:ext cx="643800" cy="643800"/>
                </a:xfrm>
                <a:prstGeom prst="ellipse">
                  <a:avLst/>
                </a:prstGeom>
                <a:solidFill>
                  <a:srgbClr val="7BA79E"/>
                </a:solidFill>
                <a:ln>
                  <a:noFill/>
                </a:ln>
              </p:spPr>
              <p:txBody>
                <a:bodyPr spcFirstLastPara="1" wrap="square" lIns="0" tIns="34225" rIns="0" bIns="342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grpSp>
              <p:nvGrpSpPr>
                <p:cNvPr id="6153" name="Google Shape;6153;p35"/>
                <p:cNvGrpSpPr/>
                <p:nvPr/>
              </p:nvGrpSpPr>
              <p:grpSpPr>
                <a:xfrm>
                  <a:off x="3591951" y="4026748"/>
                  <a:ext cx="255409" cy="278937"/>
                  <a:chOff x="1536" y="1515"/>
                  <a:chExt cx="229" cy="250"/>
                </a:xfrm>
              </p:grpSpPr>
              <p:sp>
                <p:nvSpPr>
                  <p:cNvPr id="6094" name="Google Shape;6094;p35"/>
                  <p:cNvSpPr/>
                  <p:nvPr/>
                </p:nvSpPr>
                <p:spPr>
                  <a:xfrm>
                    <a:off x="1555" y="1617"/>
                    <a:ext cx="0" cy="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7175" tIns="33575" rIns="67175" bIns="335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54" name="Google Shape;6154;p35"/>
                  <p:cNvSpPr/>
                  <p:nvPr/>
                </p:nvSpPr>
                <p:spPr>
                  <a:xfrm>
                    <a:off x="1660" y="1515"/>
                    <a:ext cx="0" cy="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7175" tIns="33575" rIns="67175" bIns="335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55" name="Google Shape;6155;p35"/>
                  <p:cNvSpPr/>
                  <p:nvPr/>
                </p:nvSpPr>
                <p:spPr>
                  <a:xfrm>
                    <a:off x="1641" y="1601"/>
                    <a:ext cx="124" cy="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6" extrusionOk="0">
                        <a:moveTo>
                          <a:pt x="0" y="86"/>
                        </a:moveTo>
                        <a:cubicBezTo>
                          <a:pt x="0" y="39"/>
                          <a:pt x="38" y="0"/>
                          <a:pt x="86" y="0"/>
                        </a:cubicBezTo>
                        <a:cubicBezTo>
                          <a:pt x="133" y="0"/>
                          <a:pt x="172" y="39"/>
                          <a:pt x="172" y="86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7175" tIns="33575" rIns="67175" bIns="335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56" name="Google Shape;6156;p35"/>
                  <p:cNvSpPr/>
                  <p:nvPr/>
                </p:nvSpPr>
                <p:spPr>
                  <a:xfrm>
                    <a:off x="1536" y="1703"/>
                    <a:ext cx="125" cy="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6" extrusionOk="0">
                        <a:moveTo>
                          <a:pt x="0" y="86"/>
                        </a:moveTo>
                        <a:cubicBezTo>
                          <a:pt x="0" y="39"/>
                          <a:pt x="38" y="0"/>
                          <a:pt x="86" y="0"/>
                        </a:cubicBezTo>
                        <a:cubicBezTo>
                          <a:pt x="133" y="0"/>
                          <a:pt x="172" y="39"/>
                          <a:pt x="172" y="86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7175" tIns="33575" rIns="67175" bIns="335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</p:grpSp>
          <p:grpSp>
            <p:nvGrpSpPr>
              <p:cNvPr id="6157" name="Google Shape;6157;p35"/>
              <p:cNvGrpSpPr/>
              <p:nvPr/>
            </p:nvGrpSpPr>
            <p:grpSpPr>
              <a:xfrm>
                <a:off x="5415509" y="2695814"/>
                <a:ext cx="260906" cy="331412"/>
                <a:chOff x="6716019" y="2858616"/>
                <a:chExt cx="232703" cy="298650"/>
              </a:xfrm>
            </p:grpSpPr>
            <p:grpSp>
              <p:nvGrpSpPr>
                <p:cNvPr id="6158" name="Google Shape;6158;p35"/>
                <p:cNvGrpSpPr/>
                <p:nvPr/>
              </p:nvGrpSpPr>
              <p:grpSpPr>
                <a:xfrm>
                  <a:off x="6716019" y="2894980"/>
                  <a:ext cx="232703" cy="256859"/>
                  <a:chOff x="5995811" y="2003316"/>
                  <a:chExt cx="732000" cy="732000"/>
                </a:xfrm>
              </p:grpSpPr>
              <p:sp>
                <p:nvSpPr>
                  <p:cNvPr id="6159" name="Google Shape;6159;p35"/>
                  <p:cNvSpPr/>
                  <p:nvPr/>
                </p:nvSpPr>
                <p:spPr>
                  <a:xfrm rot="5400000">
                    <a:off x="5995811" y="2003316"/>
                    <a:ext cx="732000" cy="732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44925" tIns="72425" rIns="144925" bIns="7242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  <p:sp>
                <p:nvSpPr>
                  <p:cNvPr id="6160" name="Google Shape;6160;p35"/>
                  <p:cNvSpPr/>
                  <p:nvPr/>
                </p:nvSpPr>
                <p:spPr>
                  <a:xfrm>
                    <a:off x="6176662" y="2194916"/>
                    <a:ext cx="369994" cy="369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6107" h="2845712" extrusionOk="0">
                        <a:moveTo>
                          <a:pt x="2846107" y="1526447"/>
                        </a:moveTo>
                        <a:lnTo>
                          <a:pt x="2844123" y="1565744"/>
                        </a:lnTo>
                        <a:cubicBezTo>
                          <a:pt x="2771111" y="2284684"/>
                          <a:pt x="2163945" y="2845712"/>
                          <a:pt x="1425742" y="2845712"/>
                        </a:cubicBezTo>
                        <a:cubicBezTo>
                          <a:pt x="1327315" y="2845712"/>
                          <a:pt x="1231218" y="2835738"/>
                          <a:pt x="1138405" y="2816746"/>
                        </a:cubicBezTo>
                        <a:lnTo>
                          <a:pt x="1045028" y="2792736"/>
                        </a:lnTo>
                        <a:lnTo>
                          <a:pt x="1505920" y="1526448"/>
                        </a:lnTo>
                        <a:lnTo>
                          <a:pt x="1540042" y="1526449"/>
                        </a:lnTo>
                        <a:lnTo>
                          <a:pt x="1540042" y="1526448"/>
                        </a:lnTo>
                        <a:close/>
                        <a:moveTo>
                          <a:pt x="1311441" y="0"/>
                        </a:moveTo>
                        <a:lnTo>
                          <a:pt x="1311442" y="1297847"/>
                        </a:lnTo>
                        <a:lnTo>
                          <a:pt x="1311442" y="1392388"/>
                        </a:lnTo>
                        <a:lnTo>
                          <a:pt x="830345" y="2714192"/>
                        </a:lnTo>
                        <a:lnTo>
                          <a:pt x="746149" y="2673633"/>
                        </a:lnTo>
                        <a:cubicBezTo>
                          <a:pt x="301709" y="2432199"/>
                          <a:pt x="0" y="1961319"/>
                          <a:pt x="0" y="1419970"/>
                        </a:cubicBezTo>
                        <a:cubicBezTo>
                          <a:pt x="0" y="681768"/>
                          <a:pt x="561029" y="74601"/>
                          <a:pt x="1279968" y="1589"/>
                        </a:cubicBezTo>
                        <a:close/>
                        <a:moveTo>
                          <a:pt x="1540042" y="0"/>
                        </a:moveTo>
                        <a:lnTo>
                          <a:pt x="1571516" y="1589"/>
                        </a:lnTo>
                        <a:cubicBezTo>
                          <a:pt x="2242526" y="69734"/>
                          <a:pt x="2775978" y="603186"/>
                          <a:pt x="2844123" y="1274196"/>
                        </a:cubicBezTo>
                        <a:lnTo>
                          <a:pt x="2845317" y="1297848"/>
                        </a:lnTo>
                        <a:lnTo>
                          <a:pt x="1540042" y="1297847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34425" tIns="107500" rIns="134425" bIns="1075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600">
                      <a:solidFill>
                        <a:srgbClr val="163745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  <p:pic>
              <p:nvPicPr>
                <p:cNvPr id="6161" name="Google Shape;6161;p35"/>
                <p:cNvPicPr preferRelativeResize="0"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2450" y="2858616"/>
                  <a:ext cx="200100" cy="29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62" name="Google Shape;6162;p35"/>
              <p:cNvGrpSpPr/>
              <p:nvPr/>
            </p:nvGrpSpPr>
            <p:grpSpPr>
              <a:xfrm>
                <a:off x="4685981" y="2522389"/>
                <a:ext cx="216449" cy="238949"/>
                <a:chOff x="9906947" y="1237952"/>
                <a:chExt cx="544800" cy="544800"/>
              </a:xfrm>
            </p:grpSpPr>
            <p:sp>
              <p:nvSpPr>
                <p:cNvPr id="6030" name="Google Shape;6030;p35"/>
                <p:cNvSpPr/>
                <p:nvPr/>
              </p:nvSpPr>
              <p:spPr>
                <a:xfrm rot="5400000">
                  <a:off x="9906947" y="1237952"/>
                  <a:ext cx="544800" cy="544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63" name="Google Shape;6163;p35"/>
                <p:cNvSpPr/>
                <p:nvPr/>
              </p:nvSpPr>
              <p:spPr>
                <a:xfrm>
                  <a:off x="10048459" y="1417181"/>
                  <a:ext cx="261856" cy="18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330" extrusionOk="0">
                      <a:moveTo>
                        <a:pt x="0" y="1139"/>
                      </a:moveTo>
                      <a:cubicBezTo>
                        <a:pt x="1871" y="1139"/>
                        <a:pt x="1871" y="1139"/>
                        <a:pt x="1871" y="1139"/>
                      </a:cubicBezTo>
                      <a:cubicBezTo>
                        <a:pt x="1871" y="1330"/>
                        <a:pt x="1871" y="1330"/>
                        <a:pt x="1871" y="1330"/>
                      </a:cubicBezTo>
                      <a:cubicBezTo>
                        <a:pt x="0" y="1330"/>
                        <a:pt x="0" y="1330"/>
                        <a:pt x="0" y="1330"/>
                      </a:cubicBezTo>
                      <a:cubicBezTo>
                        <a:pt x="0" y="1139"/>
                        <a:pt x="0" y="1139"/>
                        <a:pt x="0" y="1139"/>
                      </a:cubicBezTo>
                      <a:close/>
                      <a:moveTo>
                        <a:pt x="1870" y="0"/>
                      </a:moveTo>
                      <a:cubicBezTo>
                        <a:pt x="1829" y="312"/>
                        <a:pt x="1829" y="312"/>
                        <a:pt x="1829" y="312"/>
                      </a:cubicBezTo>
                      <a:cubicBezTo>
                        <a:pt x="1766" y="249"/>
                        <a:pt x="1766" y="249"/>
                        <a:pt x="1766" y="249"/>
                      </a:cubicBezTo>
                      <a:cubicBezTo>
                        <a:pt x="1118" y="897"/>
                        <a:pt x="1118" y="897"/>
                        <a:pt x="1118" y="897"/>
                      </a:cubicBezTo>
                      <a:cubicBezTo>
                        <a:pt x="1115" y="894"/>
                        <a:pt x="1115" y="894"/>
                        <a:pt x="1115" y="894"/>
                      </a:cubicBezTo>
                      <a:cubicBezTo>
                        <a:pt x="1112" y="897"/>
                        <a:pt x="1112" y="897"/>
                        <a:pt x="1112" y="897"/>
                      </a:cubicBezTo>
                      <a:cubicBezTo>
                        <a:pt x="951" y="736"/>
                        <a:pt x="951" y="736"/>
                        <a:pt x="951" y="736"/>
                      </a:cubicBezTo>
                      <a:cubicBezTo>
                        <a:pt x="951" y="737"/>
                        <a:pt x="951" y="737"/>
                        <a:pt x="951" y="737"/>
                      </a:cubicBezTo>
                      <a:cubicBezTo>
                        <a:pt x="710" y="496"/>
                        <a:pt x="710" y="496"/>
                        <a:pt x="710" y="496"/>
                      </a:cubicBezTo>
                      <a:cubicBezTo>
                        <a:pt x="175" y="1032"/>
                        <a:pt x="175" y="1032"/>
                        <a:pt x="175" y="1032"/>
                      </a:cubicBezTo>
                      <a:cubicBezTo>
                        <a:pt x="171" y="1037"/>
                        <a:pt x="171" y="1037"/>
                        <a:pt x="171" y="1037"/>
                      </a:cubicBezTo>
                      <a:cubicBezTo>
                        <a:pt x="166" y="1041"/>
                        <a:pt x="166" y="1041"/>
                        <a:pt x="166" y="1041"/>
                      </a:cubicBezTo>
                      <a:cubicBezTo>
                        <a:pt x="161" y="1046"/>
                        <a:pt x="161" y="1046"/>
                        <a:pt x="161" y="1046"/>
                      </a:cubicBezTo>
                      <a:cubicBezTo>
                        <a:pt x="160" y="1045"/>
                        <a:pt x="160" y="1045"/>
                        <a:pt x="160" y="1045"/>
                      </a:cubicBezTo>
                      <a:cubicBezTo>
                        <a:pt x="140" y="1059"/>
                        <a:pt x="140" y="1059"/>
                        <a:pt x="140" y="1059"/>
                      </a:cubicBezTo>
                      <a:cubicBezTo>
                        <a:pt x="128" y="1064"/>
                        <a:pt x="115" y="1066"/>
                        <a:pt x="101" y="1066"/>
                      </a:cubicBezTo>
                      <a:cubicBezTo>
                        <a:pt x="46" y="1066"/>
                        <a:pt x="1" y="1022"/>
                        <a:pt x="1" y="967"/>
                      </a:cubicBezTo>
                      <a:cubicBezTo>
                        <a:pt x="1" y="953"/>
                        <a:pt x="4" y="940"/>
                        <a:pt x="9" y="928"/>
                      </a:cubicBezTo>
                      <a:cubicBezTo>
                        <a:pt x="23" y="908"/>
                        <a:pt x="23" y="908"/>
                        <a:pt x="23" y="908"/>
                      </a:cubicBezTo>
                      <a:cubicBezTo>
                        <a:pt x="19" y="905"/>
                        <a:pt x="19" y="905"/>
                        <a:pt x="19" y="905"/>
                      </a:cubicBezTo>
                      <a:cubicBezTo>
                        <a:pt x="707" y="217"/>
                        <a:pt x="707" y="217"/>
                        <a:pt x="707" y="217"/>
                      </a:cubicBezTo>
                      <a:cubicBezTo>
                        <a:pt x="710" y="220"/>
                        <a:pt x="710" y="220"/>
                        <a:pt x="710" y="220"/>
                      </a:cubicBezTo>
                      <a:cubicBezTo>
                        <a:pt x="713" y="217"/>
                        <a:pt x="713" y="217"/>
                        <a:pt x="713" y="217"/>
                      </a:cubicBezTo>
                      <a:cubicBezTo>
                        <a:pt x="874" y="378"/>
                        <a:pt x="874" y="378"/>
                        <a:pt x="874" y="378"/>
                      </a:cubicBezTo>
                      <a:cubicBezTo>
                        <a:pt x="874" y="377"/>
                        <a:pt x="874" y="377"/>
                        <a:pt x="874" y="377"/>
                      </a:cubicBezTo>
                      <a:cubicBezTo>
                        <a:pt x="1115" y="618"/>
                        <a:pt x="1115" y="618"/>
                        <a:pt x="1115" y="618"/>
                      </a:cubicBezTo>
                      <a:cubicBezTo>
                        <a:pt x="1625" y="108"/>
                        <a:pt x="1625" y="108"/>
                        <a:pt x="1625" y="108"/>
                      </a:cubicBezTo>
                      <a:cubicBezTo>
                        <a:pt x="1558" y="41"/>
                        <a:pt x="1558" y="41"/>
                        <a:pt x="1558" y="41"/>
                      </a:cubicBezTo>
                      <a:cubicBezTo>
                        <a:pt x="1870" y="0"/>
                        <a:pt x="1870" y="0"/>
                        <a:pt x="18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7200" tIns="33600" rIns="67200" bIns="336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pic>
            <p:nvPicPr>
              <p:cNvPr id="6164" name="Google Shape;6164;p35"/>
              <p:cNvPicPr preferRelativeResize="0"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96625" y="2484703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165" name="Google Shape;6165;p35"/>
              <p:cNvGrpSpPr/>
              <p:nvPr/>
            </p:nvGrpSpPr>
            <p:grpSpPr>
              <a:xfrm>
                <a:off x="3705634" y="2056563"/>
                <a:ext cx="232703" cy="256859"/>
                <a:chOff x="3763453" y="3319413"/>
                <a:chExt cx="732000" cy="732000"/>
              </a:xfrm>
            </p:grpSpPr>
            <p:sp>
              <p:nvSpPr>
                <p:cNvPr id="6166" name="Google Shape;6166;p35"/>
                <p:cNvSpPr/>
                <p:nvPr/>
              </p:nvSpPr>
              <p:spPr>
                <a:xfrm rot="5400000">
                  <a:off x="3763453" y="3319413"/>
                  <a:ext cx="732000" cy="732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  <p:sp>
              <p:nvSpPr>
                <p:cNvPr id="6167" name="Google Shape;6167;p35"/>
                <p:cNvSpPr/>
                <p:nvPr/>
              </p:nvSpPr>
              <p:spPr>
                <a:xfrm>
                  <a:off x="3997680" y="3494923"/>
                  <a:ext cx="263671" cy="380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221" extrusionOk="0">
                      <a:moveTo>
                        <a:pt x="76" y="0"/>
                      </a:moveTo>
                      <a:cubicBezTo>
                        <a:pt x="83" y="0"/>
                        <a:pt x="90" y="1"/>
                        <a:pt x="96" y="2"/>
                      </a:cubicBezTo>
                      <a:cubicBezTo>
                        <a:pt x="103" y="4"/>
                        <a:pt x="109" y="7"/>
                        <a:pt x="115" y="10"/>
                      </a:cubicBezTo>
                      <a:cubicBezTo>
                        <a:pt x="120" y="13"/>
                        <a:pt x="125" y="17"/>
                        <a:pt x="130" y="22"/>
                      </a:cubicBezTo>
                      <a:cubicBezTo>
                        <a:pt x="135" y="27"/>
                        <a:pt x="139" y="32"/>
                        <a:pt x="142" y="37"/>
                      </a:cubicBezTo>
                      <a:cubicBezTo>
                        <a:pt x="145" y="43"/>
                        <a:pt x="148" y="49"/>
                        <a:pt x="150" y="56"/>
                      </a:cubicBezTo>
                      <a:cubicBezTo>
                        <a:pt x="151" y="62"/>
                        <a:pt x="152" y="69"/>
                        <a:pt x="152" y="76"/>
                      </a:cubicBezTo>
                      <a:cubicBezTo>
                        <a:pt x="152" y="86"/>
                        <a:pt x="150" y="96"/>
                        <a:pt x="146" y="105"/>
                      </a:cubicBezTo>
                      <a:cubicBezTo>
                        <a:pt x="142" y="114"/>
                        <a:pt x="137" y="122"/>
                        <a:pt x="129" y="129"/>
                      </a:cubicBezTo>
                      <a:cubicBezTo>
                        <a:pt x="123" y="135"/>
                        <a:pt x="119" y="142"/>
                        <a:pt x="115" y="149"/>
                      </a:cubicBezTo>
                      <a:cubicBezTo>
                        <a:pt x="112" y="156"/>
                        <a:pt x="111" y="164"/>
                        <a:pt x="111" y="173"/>
                      </a:cubicBezTo>
                      <a:cubicBezTo>
                        <a:pt x="111" y="200"/>
                        <a:pt x="111" y="200"/>
                        <a:pt x="111" y="200"/>
                      </a:cubicBezTo>
                      <a:cubicBezTo>
                        <a:pt x="111" y="203"/>
                        <a:pt x="110" y="206"/>
                        <a:pt x="109" y="209"/>
                      </a:cubicBezTo>
                      <a:cubicBezTo>
                        <a:pt x="108" y="211"/>
                        <a:pt x="106" y="213"/>
                        <a:pt x="105" y="215"/>
                      </a:cubicBezTo>
                      <a:cubicBezTo>
                        <a:pt x="103" y="217"/>
                        <a:pt x="101" y="218"/>
                        <a:pt x="98" y="220"/>
                      </a:cubicBezTo>
                      <a:cubicBezTo>
                        <a:pt x="95" y="221"/>
                        <a:pt x="93" y="221"/>
                        <a:pt x="90" y="221"/>
                      </a:cubicBezTo>
                      <a:cubicBezTo>
                        <a:pt x="62" y="221"/>
                        <a:pt x="62" y="221"/>
                        <a:pt x="62" y="221"/>
                      </a:cubicBezTo>
                      <a:cubicBezTo>
                        <a:pt x="59" y="221"/>
                        <a:pt x="57" y="221"/>
                        <a:pt x="54" y="220"/>
                      </a:cubicBezTo>
                      <a:cubicBezTo>
                        <a:pt x="52" y="218"/>
                        <a:pt x="49" y="217"/>
                        <a:pt x="48" y="215"/>
                      </a:cubicBezTo>
                      <a:cubicBezTo>
                        <a:pt x="46" y="213"/>
                        <a:pt x="44" y="211"/>
                        <a:pt x="43" y="209"/>
                      </a:cubicBezTo>
                      <a:cubicBezTo>
                        <a:pt x="42" y="206"/>
                        <a:pt x="41" y="203"/>
                        <a:pt x="41" y="200"/>
                      </a:cubicBezTo>
                      <a:cubicBezTo>
                        <a:pt x="41" y="173"/>
                        <a:pt x="41" y="173"/>
                        <a:pt x="41" y="173"/>
                      </a:cubicBezTo>
                      <a:cubicBezTo>
                        <a:pt x="41" y="164"/>
                        <a:pt x="40" y="156"/>
                        <a:pt x="37" y="149"/>
                      </a:cubicBezTo>
                      <a:cubicBezTo>
                        <a:pt x="33" y="142"/>
                        <a:pt x="29" y="135"/>
                        <a:pt x="23" y="129"/>
                      </a:cubicBezTo>
                      <a:cubicBezTo>
                        <a:pt x="15" y="122"/>
                        <a:pt x="10" y="114"/>
                        <a:pt x="6" y="105"/>
                      </a:cubicBezTo>
                      <a:cubicBezTo>
                        <a:pt x="2" y="96"/>
                        <a:pt x="0" y="86"/>
                        <a:pt x="0" y="76"/>
                      </a:cubicBezTo>
                      <a:cubicBezTo>
                        <a:pt x="0" y="69"/>
                        <a:pt x="1" y="62"/>
                        <a:pt x="3" y="56"/>
                      </a:cubicBezTo>
                      <a:cubicBezTo>
                        <a:pt x="4" y="49"/>
                        <a:pt x="7" y="43"/>
                        <a:pt x="10" y="37"/>
                      </a:cubicBezTo>
                      <a:cubicBezTo>
                        <a:pt x="14" y="32"/>
                        <a:pt x="18" y="27"/>
                        <a:pt x="22" y="22"/>
                      </a:cubicBezTo>
                      <a:cubicBezTo>
                        <a:pt x="27" y="17"/>
                        <a:pt x="32" y="13"/>
                        <a:pt x="38" y="10"/>
                      </a:cubicBezTo>
                      <a:cubicBezTo>
                        <a:pt x="43" y="7"/>
                        <a:pt x="49" y="4"/>
                        <a:pt x="56" y="2"/>
                      </a:cubicBezTo>
                      <a:cubicBezTo>
                        <a:pt x="62" y="1"/>
                        <a:pt x="69" y="0"/>
                        <a:pt x="76" y="0"/>
                      </a:cubicBezTo>
                      <a:close/>
                      <a:moveTo>
                        <a:pt x="90" y="207"/>
                      </a:moveTo>
                      <a:cubicBezTo>
                        <a:pt x="92" y="207"/>
                        <a:pt x="93" y="207"/>
                        <a:pt x="95" y="205"/>
                      </a:cubicBezTo>
                      <a:cubicBezTo>
                        <a:pt x="96" y="204"/>
                        <a:pt x="97" y="202"/>
                        <a:pt x="97" y="200"/>
                      </a:cubicBezTo>
                      <a:cubicBezTo>
                        <a:pt x="97" y="180"/>
                        <a:pt x="97" y="180"/>
                        <a:pt x="97" y="180"/>
                      </a:cubicBezTo>
                      <a:cubicBezTo>
                        <a:pt x="55" y="180"/>
                        <a:pt x="55" y="180"/>
                        <a:pt x="55" y="180"/>
                      </a:cubicBezTo>
                      <a:cubicBezTo>
                        <a:pt x="55" y="200"/>
                        <a:pt x="55" y="200"/>
                        <a:pt x="55" y="200"/>
                      </a:cubicBezTo>
                      <a:cubicBezTo>
                        <a:pt x="55" y="202"/>
                        <a:pt x="56" y="204"/>
                        <a:pt x="57" y="205"/>
                      </a:cubicBezTo>
                      <a:cubicBezTo>
                        <a:pt x="59" y="207"/>
                        <a:pt x="60" y="207"/>
                        <a:pt x="62" y="207"/>
                      </a:cubicBezTo>
                      <a:cubicBezTo>
                        <a:pt x="90" y="207"/>
                        <a:pt x="90" y="207"/>
                        <a:pt x="90" y="207"/>
                      </a:cubicBezTo>
                      <a:close/>
                      <a:moveTo>
                        <a:pt x="97" y="166"/>
                      </a:moveTo>
                      <a:cubicBezTo>
                        <a:pt x="98" y="156"/>
                        <a:pt x="100" y="148"/>
                        <a:pt x="104" y="140"/>
                      </a:cubicBezTo>
                      <a:cubicBezTo>
                        <a:pt x="108" y="133"/>
                        <a:pt x="113" y="126"/>
                        <a:pt x="120" y="119"/>
                      </a:cubicBezTo>
                      <a:cubicBezTo>
                        <a:pt x="126" y="113"/>
                        <a:pt x="130" y="107"/>
                        <a:pt x="134" y="99"/>
                      </a:cubicBezTo>
                      <a:cubicBezTo>
                        <a:pt x="137" y="92"/>
                        <a:pt x="138" y="84"/>
                        <a:pt x="138" y="76"/>
                      </a:cubicBezTo>
                      <a:cubicBezTo>
                        <a:pt x="138" y="67"/>
                        <a:pt x="137" y="59"/>
                        <a:pt x="133" y="52"/>
                      </a:cubicBezTo>
                      <a:cubicBezTo>
                        <a:pt x="130" y="44"/>
                        <a:pt x="126" y="37"/>
                        <a:pt x="120" y="32"/>
                      </a:cubicBezTo>
                      <a:cubicBezTo>
                        <a:pt x="114" y="26"/>
                        <a:pt x="108" y="22"/>
                        <a:pt x="100" y="18"/>
                      </a:cubicBezTo>
                      <a:cubicBezTo>
                        <a:pt x="93" y="15"/>
                        <a:pt x="85" y="13"/>
                        <a:pt x="76" y="13"/>
                      </a:cubicBezTo>
                      <a:cubicBezTo>
                        <a:pt x="67" y="13"/>
                        <a:pt x="59" y="15"/>
                        <a:pt x="52" y="18"/>
                      </a:cubicBezTo>
                      <a:cubicBezTo>
                        <a:pt x="44" y="22"/>
                        <a:pt x="38" y="26"/>
                        <a:pt x="32" y="32"/>
                      </a:cubicBezTo>
                      <a:cubicBezTo>
                        <a:pt x="26" y="37"/>
                        <a:pt x="22" y="44"/>
                        <a:pt x="19" y="52"/>
                      </a:cubicBezTo>
                      <a:cubicBezTo>
                        <a:pt x="15" y="59"/>
                        <a:pt x="14" y="67"/>
                        <a:pt x="14" y="76"/>
                      </a:cubicBezTo>
                      <a:cubicBezTo>
                        <a:pt x="14" y="84"/>
                        <a:pt x="15" y="92"/>
                        <a:pt x="19" y="99"/>
                      </a:cubicBezTo>
                      <a:cubicBezTo>
                        <a:pt x="22" y="107"/>
                        <a:pt x="26" y="113"/>
                        <a:pt x="32" y="119"/>
                      </a:cubicBezTo>
                      <a:cubicBezTo>
                        <a:pt x="39" y="126"/>
                        <a:pt x="44" y="133"/>
                        <a:pt x="48" y="140"/>
                      </a:cubicBezTo>
                      <a:cubicBezTo>
                        <a:pt x="52" y="148"/>
                        <a:pt x="54" y="156"/>
                        <a:pt x="55" y="166"/>
                      </a:cubicBezTo>
                      <a:cubicBezTo>
                        <a:pt x="97" y="166"/>
                        <a:pt x="97" y="166"/>
                        <a:pt x="97" y="1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8475" tIns="34225" rIns="68475" bIns="342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微软雅黑"/>
                    <a:ea typeface="微软雅黑"/>
                    <a:cs typeface="微软雅黑"/>
                    <a:sym typeface="微软雅黑"/>
                  </a:endParaRPr>
                </a:p>
              </p:txBody>
            </p:sp>
          </p:grpSp>
          <p:pic>
            <p:nvPicPr>
              <p:cNvPr id="6168" name="Google Shape;6168;p35"/>
              <p:cNvPicPr preferRelativeResize="0"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9700" y="2031303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69" name="Google Shape;6169;p35"/>
            <p:cNvGrpSpPr/>
            <p:nvPr/>
          </p:nvGrpSpPr>
          <p:grpSpPr>
            <a:xfrm>
              <a:off x="6481920" y="2014313"/>
              <a:ext cx="185141" cy="200222"/>
              <a:chOff x="6842779" y="3674165"/>
              <a:chExt cx="341400" cy="371400"/>
            </a:xfrm>
          </p:grpSpPr>
          <p:sp>
            <p:nvSpPr>
              <p:cNvPr id="6170" name="Google Shape;6170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71" name="Google Shape;6171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72" name="Google Shape;6172;p35"/>
            <p:cNvGrpSpPr/>
            <p:nvPr/>
          </p:nvGrpSpPr>
          <p:grpSpPr>
            <a:xfrm>
              <a:off x="7538570" y="2428663"/>
              <a:ext cx="185141" cy="200222"/>
              <a:chOff x="6842779" y="3674165"/>
              <a:chExt cx="341400" cy="371400"/>
            </a:xfrm>
          </p:grpSpPr>
          <p:sp>
            <p:nvSpPr>
              <p:cNvPr id="6173" name="Google Shape;6173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74" name="Google Shape;6174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75" name="Google Shape;6175;p35"/>
            <p:cNvGrpSpPr/>
            <p:nvPr/>
          </p:nvGrpSpPr>
          <p:grpSpPr>
            <a:xfrm>
              <a:off x="6986145" y="2866788"/>
              <a:ext cx="185141" cy="200222"/>
              <a:chOff x="6842779" y="3674165"/>
              <a:chExt cx="341400" cy="371400"/>
            </a:xfrm>
          </p:grpSpPr>
          <p:sp>
            <p:nvSpPr>
              <p:cNvPr id="6176" name="Google Shape;6176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77" name="Google Shape;6177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78" name="Google Shape;6178;p35"/>
            <p:cNvGrpSpPr/>
            <p:nvPr/>
          </p:nvGrpSpPr>
          <p:grpSpPr>
            <a:xfrm>
              <a:off x="7571920" y="2723913"/>
              <a:ext cx="185141" cy="200222"/>
              <a:chOff x="6842779" y="3674165"/>
              <a:chExt cx="341400" cy="371400"/>
            </a:xfrm>
          </p:grpSpPr>
          <p:sp>
            <p:nvSpPr>
              <p:cNvPr id="6179" name="Google Shape;6179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80" name="Google Shape;6180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81" name="Google Shape;6181;p35"/>
            <p:cNvGrpSpPr/>
            <p:nvPr/>
          </p:nvGrpSpPr>
          <p:grpSpPr>
            <a:xfrm>
              <a:off x="7819570" y="1978863"/>
              <a:ext cx="185141" cy="200222"/>
              <a:chOff x="6842779" y="3674165"/>
              <a:chExt cx="341400" cy="371400"/>
            </a:xfrm>
          </p:grpSpPr>
          <p:sp>
            <p:nvSpPr>
              <p:cNvPr id="6182" name="Google Shape;6182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83" name="Google Shape;6183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84" name="Google Shape;6184;p35"/>
            <p:cNvGrpSpPr/>
            <p:nvPr/>
          </p:nvGrpSpPr>
          <p:grpSpPr>
            <a:xfrm>
              <a:off x="8297970" y="2506088"/>
              <a:ext cx="185141" cy="200222"/>
              <a:chOff x="6842779" y="3674165"/>
              <a:chExt cx="341400" cy="371400"/>
            </a:xfrm>
          </p:grpSpPr>
          <p:sp>
            <p:nvSpPr>
              <p:cNvPr id="6185" name="Google Shape;6185;p35"/>
              <p:cNvSpPr/>
              <p:nvPr/>
            </p:nvSpPr>
            <p:spPr>
              <a:xfrm>
                <a:off x="6842779" y="3674165"/>
                <a:ext cx="341400" cy="3714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186" name="Google Shape;6186;p3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9225" y="3705638"/>
                <a:ext cx="308500" cy="308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187" name="Google Shape;6187;p35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3120450" y="3456080"/>
            <a:ext cx="2903101" cy="1335346"/>
          </a:xfrm>
          <a:prstGeom prst="rect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8" name="Google Shape;6188;p35"/>
          <p:cNvPicPr preferRelativeResize="0"/>
          <p:nvPr/>
        </p:nvPicPr>
        <p:blipFill>
          <a:blip r:embed="rId17"/>
          <a:stretch>
            <a:fillRect/>
          </a:stretch>
        </p:blipFill>
        <p:spPr>
          <a:xfrm>
            <a:off x="3207687" y="1302487"/>
            <a:ext cx="549625" cy="5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9" name="Google Shape;6189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4046750" y="1302475"/>
            <a:ext cx="549625" cy="5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0" name="Google Shape;6190;p35"/>
          <p:cNvSpPr txBox="1"/>
          <p:nvPr/>
        </p:nvSpPr>
        <p:spPr>
          <a:xfrm>
            <a:off x="757160" y="742188"/>
            <a:ext cx="852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dk2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rPr>
              <a:t>目前构建具有隐私保护，低延迟的数据私有化检索非常困难。</a:t>
            </a:r>
            <a:endParaRPr sz="2100" b="1">
              <a:solidFill>
                <a:schemeClr val="dk2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</p:txBody>
      </p:sp>
      <p:pic>
        <p:nvPicPr>
          <p:cNvPr id="6191" name="Google Shape;6191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4897891" y="1302488"/>
            <a:ext cx="549600" cy="54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92" name="Google Shape;6192;p35"/>
          <p:cNvSpPr/>
          <p:nvPr/>
        </p:nvSpPr>
        <p:spPr>
          <a:xfrm>
            <a:off x="3351150" y="3650125"/>
            <a:ext cx="373800" cy="15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37" name="Shape 7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8" name="Google Shape;7138;p53"/>
          <p:cNvSpPr txBox="1"/>
          <p:nvPr/>
        </p:nvSpPr>
        <p:spPr>
          <a:xfrm>
            <a:off x="3714750" y="1952625"/>
            <a:ext cx="4856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Thanks</a:t>
            </a:r>
            <a:endParaRPr sz="35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7" name="Google Shape;6197;p36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198" name="Google Shape;6198;p3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</a:rPr>
              <a:t>|</a:t>
            </a:r>
            <a:r>
              <a:rPr lang="en-GB" sz="2800"/>
              <a:t> CloudSlit 项目定位</a:t>
            </a:r>
            <a:endParaRPr sz="2800"/>
          </a:p>
        </p:txBody>
      </p:sp>
      <p:sp>
        <p:nvSpPr>
          <p:cNvPr id="6199" name="Google Shape;6199;p36"/>
          <p:cNvSpPr/>
          <p:nvPr/>
        </p:nvSpPr>
        <p:spPr>
          <a:xfrm>
            <a:off x="1300025" y="2430650"/>
            <a:ext cx="2359200" cy="2359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0" name="Google Shape;6200;p36"/>
          <p:cNvSpPr/>
          <p:nvPr/>
        </p:nvSpPr>
        <p:spPr>
          <a:xfrm>
            <a:off x="2131500" y="1029725"/>
            <a:ext cx="2359200" cy="2359800"/>
          </a:xfrm>
          <a:prstGeom prst="ellipse">
            <a:avLst/>
          </a:prstGeom>
          <a:gradFill>
            <a:gsLst>
              <a:gs pos="0">
                <a:srgbClr val="EB31AD">
                  <a:alpha val="70196"/>
                </a:srgbClr>
              </a:gs>
              <a:gs pos="100000">
                <a:schemeClr val="dk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1" name="Google Shape;6201;p36"/>
          <p:cNvSpPr/>
          <p:nvPr/>
        </p:nvSpPr>
        <p:spPr>
          <a:xfrm>
            <a:off x="2970775" y="2430650"/>
            <a:ext cx="2359200" cy="2359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2" name="Google Shape;6202;p36"/>
          <p:cNvSpPr txBox="1"/>
          <p:nvPr/>
        </p:nvSpPr>
        <p:spPr>
          <a:xfrm>
            <a:off x="5561250" y="1279300"/>
            <a:ext cx="33744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目前解决方案侧重于传统的单一可信来源数据发布者的 Web 模型。</a:t>
            </a:r>
            <a:endParaRPr sz="18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我们的解决方案去中心化可信数据，并不依赖多跳网络，达到具有隐私性、低延迟的数据检索网络。</a:t>
            </a:r>
            <a:endParaRPr sz="18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3" name="Google Shape;6203;p36"/>
          <p:cNvSpPr txBox="1"/>
          <p:nvPr/>
        </p:nvSpPr>
        <p:spPr>
          <a:xfrm>
            <a:off x="3483375" y="4098425"/>
            <a:ext cx="1452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351C75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Data</a:t>
            </a:r>
            <a:endParaRPr sz="1100">
              <a:solidFill>
                <a:srgbClr val="351C75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4" name="Google Shape;6204;p36"/>
          <p:cNvSpPr txBox="1"/>
          <p:nvPr/>
        </p:nvSpPr>
        <p:spPr>
          <a:xfrm>
            <a:off x="1703025" y="4098425"/>
            <a:ext cx="1452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351C75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Network</a:t>
            </a:r>
            <a:endParaRPr sz="1100">
              <a:solidFill>
                <a:srgbClr val="351C75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5" name="Google Shape;6205;p36"/>
          <p:cNvSpPr txBox="1"/>
          <p:nvPr/>
        </p:nvSpPr>
        <p:spPr>
          <a:xfrm>
            <a:off x="1133100" y="3387350"/>
            <a:ext cx="145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F2F2F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NKN</a:t>
            </a:r>
            <a:endParaRPr sz="17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6" name="Google Shape;6206;p36"/>
          <p:cNvSpPr txBox="1"/>
          <p:nvPr/>
        </p:nvSpPr>
        <p:spPr>
          <a:xfrm>
            <a:off x="4037100" y="3415363"/>
            <a:ext cx="145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F2F2F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Filecoin</a:t>
            </a:r>
            <a:endParaRPr sz="7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7" name="Google Shape;6207;p36"/>
          <p:cNvSpPr txBox="1"/>
          <p:nvPr/>
        </p:nvSpPr>
        <p:spPr>
          <a:xfrm>
            <a:off x="2797050" y="2980688"/>
            <a:ext cx="102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F2F2F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CloudSlit</a:t>
            </a:r>
            <a:endParaRPr sz="9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8" name="Google Shape;6208;p36"/>
          <p:cNvSpPr txBox="1"/>
          <p:nvPr/>
        </p:nvSpPr>
        <p:spPr>
          <a:xfrm>
            <a:off x="2249250" y="2634650"/>
            <a:ext cx="102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09" name="Google Shape;6209;p36"/>
          <p:cNvSpPr txBox="1"/>
          <p:nvPr/>
        </p:nvSpPr>
        <p:spPr>
          <a:xfrm>
            <a:off x="3277350" y="2634650"/>
            <a:ext cx="102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2F2F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210" name="Google Shape;6210;p36"/>
          <p:cNvSpPr txBox="1"/>
          <p:nvPr/>
        </p:nvSpPr>
        <p:spPr>
          <a:xfrm>
            <a:off x="2415450" y="1522375"/>
            <a:ext cx="179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351C75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Dao</a:t>
            </a:r>
            <a:endParaRPr sz="2100" b="1">
              <a:solidFill>
                <a:srgbClr val="351C75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351C75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User Group</a:t>
            </a:r>
            <a:endParaRPr sz="2100" b="1">
              <a:solidFill>
                <a:srgbClr val="351C75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14" name="Shape 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5" name="Google Shape;6215;p37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6" name="Google Shape;6216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47025" y="598800"/>
            <a:ext cx="5205400" cy="34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7" name="Google Shape;6217;p37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新模式的价值</a:t>
            </a:r>
            <a:endParaRPr sz="2600"/>
          </a:p>
        </p:txBody>
      </p:sp>
      <p:sp>
        <p:nvSpPr>
          <p:cNvPr id="6218" name="Google Shape;6218;p37"/>
          <p:cNvSpPr/>
          <p:nvPr/>
        </p:nvSpPr>
        <p:spPr>
          <a:xfrm>
            <a:off x="6629400" y="3355848"/>
            <a:ext cx="91500" cy="91500"/>
          </a:xfrm>
          <a:prstGeom prst="ellipse">
            <a:avLst/>
          </a:prstGeom>
          <a:solidFill>
            <a:srgbClr val="ED7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19" name="Google Shape;6219;p37"/>
          <p:cNvSpPr txBox="1"/>
          <p:nvPr/>
        </p:nvSpPr>
        <p:spPr>
          <a:xfrm>
            <a:off x="344250" y="1203425"/>
            <a:ext cx="2896200" cy="3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构建新一代数据的私人检索基础设施。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采用去中心化网络节点竞争关系，实现独特的交互式单跳模式，构建具有隐私保护、交互式、低延迟的的数据私人检索服务。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6220" name="Google Shape;6220;p37"/>
          <p:cNvGrpSpPr/>
          <p:nvPr/>
        </p:nvGrpSpPr>
        <p:grpSpPr>
          <a:xfrm>
            <a:off x="3547075" y="370188"/>
            <a:ext cx="5205400" cy="4411863"/>
            <a:chOff x="3547075" y="370188"/>
            <a:chExt cx="5205400" cy="4411863"/>
          </a:xfrm>
        </p:grpSpPr>
        <p:grpSp>
          <p:nvGrpSpPr>
            <p:cNvPr id="6221" name="Google Shape;6221;p37"/>
            <p:cNvGrpSpPr/>
            <p:nvPr/>
          </p:nvGrpSpPr>
          <p:grpSpPr>
            <a:xfrm>
              <a:off x="3547075" y="370188"/>
              <a:ext cx="5205400" cy="4411863"/>
              <a:chOff x="3318475" y="598788"/>
              <a:chExt cx="5205400" cy="4411863"/>
            </a:xfrm>
          </p:grpSpPr>
          <p:pic>
            <p:nvPicPr>
              <p:cNvPr id="6222" name="Google Shape;6222;p37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8475" y="598788"/>
                <a:ext cx="5205400" cy="341591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223" name="Google Shape;6223;p37"/>
              <p:cNvGrpSpPr/>
              <p:nvPr/>
            </p:nvGrpSpPr>
            <p:grpSpPr>
              <a:xfrm>
                <a:off x="3318525" y="3840480"/>
                <a:ext cx="5205300" cy="1170170"/>
                <a:chOff x="3318525" y="3840480"/>
                <a:chExt cx="5205300" cy="1170170"/>
              </a:xfrm>
            </p:grpSpPr>
            <p:sp>
              <p:nvSpPr>
                <p:cNvPr id="6224" name="Google Shape;6224;p37"/>
                <p:cNvSpPr/>
                <p:nvPr/>
              </p:nvSpPr>
              <p:spPr>
                <a:xfrm>
                  <a:off x="3318525" y="3960350"/>
                  <a:ext cx="5205300" cy="10503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6225" name="Google Shape;6225;p37"/>
                <p:cNvGrpSpPr/>
                <p:nvPr/>
              </p:nvGrpSpPr>
              <p:grpSpPr>
                <a:xfrm>
                  <a:off x="3624575" y="3840480"/>
                  <a:ext cx="4299175" cy="1124711"/>
                  <a:chOff x="3624575" y="3840480"/>
                  <a:chExt cx="4299175" cy="1124711"/>
                </a:xfrm>
              </p:grpSpPr>
              <p:grpSp>
                <p:nvGrpSpPr>
                  <p:cNvPr id="6226" name="Google Shape;6226;p37"/>
                  <p:cNvGrpSpPr/>
                  <p:nvPr/>
                </p:nvGrpSpPr>
                <p:grpSpPr>
                  <a:xfrm>
                    <a:off x="4303475" y="4195875"/>
                    <a:ext cx="399300" cy="404100"/>
                    <a:chOff x="2182225" y="3353575"/>
                    <a:chExt cx="399300" cy="404100"/>
                  </a:xfrm>
                </p:grpSpPr>
                <p:sp>
                  <p:nvSpPr>
                    <p:cNvPr id="6227" name="Google Shape;6227;p37"/>
                    <p:cNvSpPr/>
                    <p:nvPr/>
                  </p:nvSpPr>
                  <p:spPr>
                    <a:xfrm>
                      <a:off x="2182225" y="3353575"/>
                      <a:ext cx="399300" cy="404100"/>
                    </a:xfrm>
                    <a:prstGeom prst="ellipse">
                      <a:avLst/>
                    </a:prstGeom>
                    <a:solidFill>
                      <a:srgbClr val="914A4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6228" name="Google Shape;6228;p37"/>
                    <p:cNvSpPr/>
                    <p:nvPr/>
                  </p:nvSpPr>
                  <p:spPr>
                    <a:xfrm>
                      <a:off x="2221075" y="3395575"/>
                      <a:ext cx="321600" cy="320100"/>
                    </a:xfrm>
                    <a:prstGeom prst="ellipse">
                      <a:avLst/>
                    </a:prstGeom>
                    <a:solidFill>
                      <a:srgbClr val="ED7562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lt1"/>
                          </a:solidFill>
                        </a:rPr>
                        <a:t>U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p:txBody>
                </p:sp>
              </p:grpSp>
              <p:grpSp>
                <p:nvGrpSpPr>
                  <p:cNvPr id="6229" name="Google Shape;6229;p37"/>
                  <p:cNvGrpSpPr/>
                  <p:nvPr/>
                </p:nvGrpSpPr>
                <p:grpSpPr>
                  <a:xfrm>
                    <a:off x="7524450" y="4195875"/>
                    <a:ext cx="399300" cy="404100"/>
                    <a:chOff x="2182225" y="3353575"/>
                    <a:chExt cx="399300" cy="404100"/>
                  </a:xfrm>
                </p:grpSpPr>
                <p:sp>
                  <p:nvSpPr>
                    <p:cNvPr id="6230" name="Google Shape;6230;p37"/>
                    <p:cNvSpPr/>
                    <p:nvPr/>
                  </p:nvSpPr>
                  <p:spPr>
                    <a:xfrm>
                      <a:off x="2182225" y="3353575"/>
                      <a:ext cx="399300" cy="404100"/>
                    </a:xfrm>
                    <a:prstGeom prst="ellipse">
                      <a:avLst/>
                    </a:prstGeom>
                    <a:solidFill>
                      <a:srgbClr val="914A4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6231" name="Google Shape;6231;p37"/>
                    <p:cNvSpPr/>
                    <p:nvPr/>
                  </p:nvSpPr>
                  <p:spPr>
                    <a:xfrm>
                      <a:off x="2221075" y="3395575"/>
                      <a:ext cx="321600" cy="320100"/>
                    </a:xfrm>
                    <a:prstGeom prst="ellipse">
                      <a:avLst/>
                    </a:prstGeom>
                    <a:solidFill>
                      <a:srgbClr val="ED7562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lt1"/>
                          </a:solidFill>
                        </a:rPr>
                        <a:t>S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p:txBody>
                </p:sp>
              </p:grpSp>
              <p:grpSp>
                <p:nvGrpSpPr>
                  <p:cNvPr id="6232" name="Google Shape;6232;p37"/>
                  <p:cNvGrpSpPr/>
                  <p:nvPr/>
                </p:nvGrpSpPr>
                <p:grpSpPr>
                  <a:xfrm>
                    <a:off x="4663925" y="3840480"/>
                    <a:ext cx="2899500" cy="1124711"/>
                    <a:chOff x="4663925" y="3840480"/>
                    <a:chExt cx="2899500" cy="1124711"/>
                  </a:xfrm>
                </p:grpSpPr>
                <p:sp>
                  <p:nvSpPr>
                    <p:cNvPr id="6233" name="Google Shape;6233;p37"/>
                    <p:cNvSpPr/>
                    <p:nvPr/>
                  </p:nvSpPr>
                  <p:spPr>
                    <a:xfrm>
                      <a:off x="5656411" y="3936495"/>
                      <a:ext cx="914400" cy="914400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6234" name="Google Shape;6234;p37"/>
                    <p:cNvGrpSpPr/>
                    <p:nvPr/>
                  </p:nvGrpSpPr>
                  <p:grpSpPr>
                    <a:xfrm>
                      <a:off x="6424114" y="4523781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35" name="Google Shape;6235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36" name="Google Shape;6236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37" name="Google Shape;6237;p37"/>
                    <p:cNvGrpSpPr/>
                    <p:nvPr/>
                  </p:nvGrpSpPr>
                  <p:grpSpPr>
                    <a:xfrm>
                      <a:off x="6424114" y="4088931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38" name="Google Shape;6238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39" name="Google Shape;6239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40" name="Google Shape;6240;p37"/>
                    <p:cNvGrpSpPr/>
                    <p:nvPr/>
                  </p:nvGrpSpPr>
                  <p:grpSpPr>
                    <a:xfrm>
                      <a:off x="5999314" y="3840480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41" name="Google Shape;6241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42" name="Google Shape;6242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43" name="Google Shape;6243;p37"/>
                    <p:cNvGrpSpPr/>
                    <p:nvPr/>
                  </p:nvGrpSpPr>
                  <p:grpSpPr>
                    <a:xfrm>
                      <a:off x="5574514" y="4088931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44" name="Google Shape;6244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45" name="Google Shape;6245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46" name="Google Shape;6246;p37"/>
                    <p:cNvGrpSpPr/>
                    <p:nvPr/>
                  </p:nvGrpSpPr>
                  <p:grpSpPr>
                    <a:xfrm>
                      <a:off x="5999314" y="4736592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47" name="Google Shape;6247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48" name="Google Shape;6248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249" name="Google Shape;6249;p37"/>
                    <p:cNvGrpSpPr/>
                    <p:nvPr/>
                  </p:nvGrpSpPr>
                  <p:grpSpPr>
                    <a:xfrm>
                      <a:off x="5574514" y="4523781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50" name="Google Shape;6250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51" name="Google Shape;6251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252" name="Google Shape;6252;p37"/>
                    <p:cNvCxnSpPr>
                      <a:stCxn id="6228" idx="6"/>
                      <a:endCxn id="6231" idx="2"/>
                    </p:cNvCxnSpPr>
                    <p:nvPr/>
                  </p:nvCxnSpPr>
                  <p:spPr>
                    <a:xfrm>
                      <a:off x="4663925" y="4397925"/>
                      <a:ext cx="28995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grpSp>
                  <p:nvGrpSpPr>
                    <p:cNvPr id="6253" name="Google Shape;6253;p37"/>
                    <p:cNvGrpSpPr/>
                    <p:nvPr/>
                  </p:nvGrpSpPr>
                  <p:grpSpPr>
                    <a:xfrm>
                      <a:off x="5999314" y="4279392"/>
                      <a:ext cx="228599" cy="228599"/>
                      <a:chOff x="2182225" y="3353575"/>
                      <a:chExt cx="399300" cy="404100"/>
                    </a:xfrm>
                  </p:grpSpPr>
                  <p:sp>
                    <p:nvSpPr>
                      <p:cNvPr id="6254" name="Google Shape;6254;p37"/>
                      <p:cNvSpPr/>
                      <p:nvPr/>
                    </p:nvSpPr>
                    <p:spPr>
                      <a:xfrm>
                        <a:off x="2182225" y="3353575"/>
                        <a:ext cx="399300" cy="404100"/>
                      </a:xfrm>
                      <a:prstGeom prst="ellipse">
                        <a:avLst/>
                      </a:prstGeom>
                      <a:solidFill>
                        <a:srgbClr val="B4B4B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sp>
                    <p:nvSpPr>
                      <p:cNvPr id="6255" name="Google Shape;6255;p37"/>
                      <p:cNvSpPr/>
                      <p:nvPr/>
                    </p:nvSpPr>
                    <p:spPr>
                      <a:xfrm>
                        <a:off x="2235461" y="3407410"/>
                        <a:ext cx="292800" cy="2964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0" tIns="0" rIns="0" bIns="0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900" b="1">
                            <a:solidFill>
                              <a:schemeClr val="lt1"/>
                            </a:solidFill>
                          </a:rPr>
                          <a:t>U</a:t>
                        </a:r>
                        <a:endParaRPr sz="900" b="1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256" name="Google Shape;6256;p37"/>
                    <p:cNvCxnSpPr>
                      <a:stCxn id="6242" idx="4"/>
                      <a:endCxn id="6255" idx="0"/>
                    </p:cNvCxnSpPr>
                    <p:nvPr/>
                  </p:nvCxnSpPr>
                  <p:spPr>
                    <a:xfrm>
                      <a:off x="6113606" y="4038608"/>
                      <a:ext cx="0" cy="2712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57" name="Google Shape;6257;p37"/>
                    <p:cNvCxnSpPr>
                      <a:stCxn id="6245" idx="6"/>
                      <a:endCxn id="6255" idx="1"/>
                    </p:cNvCxnSpPr>
                    <p:nvPr/>
                  </p:nvCxnSpPr>
                  <p:spPr>
                    <a:xfrm>
                      <a:off x="5772620" y="4203222"/>
                      <a:ext cx="281700" cy="1311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58" name="Google Shape;6258;p37"/>
                    <p:cNvCxnSpPr>
                      <a:stCxn id="6251" idx="6"/>
                      <a:endCxn id="6255" idx="3"/>
                    </p:cNvCxnSpPr>
                    <p:nvPr/>
                  </p:nvCxnSpPr>
                  <p:spPr>
                    <a:xfrm rot="10800000" flipH="1">
                      <a:off x="5772620" y="4452972"/>
                      <a:ext cx="281700" cy="1851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59" name="Google Shape;6259;p37"/>
                    <p:cNvCxnSpPr>
                      <a:stCxn id="6248" idx="0"/>
                      <a:endCxn id="6255" idx="4"/>
                    </p:cNvCxnSpPr>
                    <p:nvPr/>
                  </p:nvCxnSpPr>
                  <p:spPr>
                    <a:xfrm rot="10800000">
                      <a:off x="6113606" y="4477546"/>
                      <a:ext cx="0" cy="2895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60" name="Google Shape;6260;p37"/>
                    <p:cNvCxnSpPr>
                      <a:stCxn id="6236" idx="2"/>
                      <a:endCxn id="6255" idx="5"/>
                    </p:cNvCxnSpPr>
                    <p:nvPr/>
                  </p:nvCxnSpPr>
                  <p:spPr>
                    <a:xfrm rot="10800000">
                      <a:off x="6172892" y="4452972"/>
                      <a:ext cx="281700" cy="1851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CCCCCC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6261" name="Google Shape;6261;p37"/>
                    <p:cNvCxnSpPr>
                      <a:stCxn id="6239" idx="2"/>
                      <a:endCxn id="6255" idx="7"/>
                    </p:cNvCxnSpPr>
                    <p:nvPr/>
                  </p:nvCxnSpPr>
                  <p:spPr>
                    <a:xfrm flipH="1">
                      <a:off x="6172892" y="4203222"/>
                      <a:ext cx="281700" cy="1311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D9D9D9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6262" name="Google Shape;6262;p37"/>
                  <p:cNvSpPr txBox="1"/>
                  <p:nvPr/>
                </p:nvSpPr>
                <p:spPr>
                  <a:xfrm>
                    <a:off x="3624575" y="4228575"/>
                    <a:ext cx="915600" cy="338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1000" b="1">
                        <a:solidFill>
                          <a:schemeClr val="lt1"/>
                        </a:solidFill>
                        <a:latin typeface="Barlow" panose="00000500000000000000"/>
                        <a:ea typeface="Barlow" panose="00000500000000000000"/>
                        <a:cs typeface="Barlow" panose="00000500000000000000"/>
                        <a:sym typeface="Barlow" panose="00000500000000000000"/>
                      </a:rPr>
                      <a:t>CloudSlit</a:t>
                    </a:r>
                    <a:endParaRPr sz="1000" b="1">
                      <a:solidFill>
                        <a:schemeClr val="lt1"/>
                      </a:solidFill>
                      <a:latin typeface="Barlow" panose="00000500000000000000"/>
                      <a:ea typeface="Barlow" panose="00000500000000000000"/>
                      <a:cs typeface="Barlow" panose="00000500000000000000"/>
                      <a:sym typeface="Barlow" panose="00000500000000000000"/>
                    </a:endParaRPr>
                  </a:p>
                </p:txBody>
              </p:sp>
              <p:sp>
                <p:nvSpPr>
                  <p:cNvPr id="6263" name="Google Shape;6263;p37"/>
                  <p:cNvSpPr/>
                  <p:nvPr/>
                </p:nvSpPr>
                <p:spPr>
                  <a:xfrm>
                    <a:off x="4829400" y="4334288"/>
                    <a:ext cx="137100" cy="1371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4" name="Google Shape;6264;p37"/>
                  <p:cNvSpPr/>
                  <p:nvPr/>
                </p:nvSpPr>
                <p:spPr>
                  <a:xfrm>
                    <a:off x="5419750" y="4357350"/>
                    <a:ext cx="91500" cy="915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5" name="Google Shape;6265;p37"/>
                  <p:cNvSpPr/>
                  <p:nvPr/>
                </p:nvSpPr>
                <p:spPr>
                  <a:xfrm>
                    <a:off x="6390450" y="4329363"/>
                    <a:ext cx="137100" cy="1371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6" name="Google Shape;6266;p37"/>
                  <p:cNvSpPr/>
                  <p:nvPr/>
                </p:nvSpPr>
                <p:spPr>
                  <a:xfrm>
                    <a:off x="7129800" y="4329363"/>
                    <a:ext cx="137100" cy="1371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7" name="Google Shape;6267;p37"/>
                  <p:cNvSpPr/>
                  <p:nvPr/>
                </p:nvSpPr>
                <p:spPr>
                  <a:xfrm>
                    <a:off x="5232725" y="4380300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8" name="Google Shape;6268;p37"/>
                  <p:cNvSpPr/>
                  <p:nvPr/>
                </p:nvSpPr>
                <p:spPr>
                  <a:xfrm>
                    <a:off x="6980250" y="4352163"/>
                    <a:ext cx="91500" cy="915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69" name="Google Shape;6269;p37"/>
                  <p:cNvSpPr/>
                  <p:nvPr/>
                </p:nvSpPr>
                <p:spPr>
                  <a:xfrm>
                    <a:off x="5040875" y="4380300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70" name="Google Shape;6270;p37"/>
                  <p:cNvSpPr/>
                  <p:nvPr/>
                </p:nvSpPr>
                <p:spPr>
                  <a:xfrm>
                    <a:off x="5652663" y="4375125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71" name="Google Shape;6271;p37"/>
                  <p:cNvSpPr/>
                  <p:nvPr/>
                </p:nvSpPr>
                <p:spPr>
                  <a:xfrm>
                    <a:off x="6248163" y="4375125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72" name="Google Shape;6272;p37"/>
                  <p:cNvSpPr/>
                  <p:nvPr/>
                </p:nvSpPr>
                <p:spPr>
                  <a:xfrm>
                    <a:off x="7372875" y="4380025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273" name="Google Shape;6273;p37"/>
                  <p:cNvSpPr/>
                  <p:nvPr/>
                </p:nvSpPr>
                <p:spPr>
                  <a:xfrm>
                    <a:off x="6815400" y="4380300"/>
                    <a:ext cx="45600" cy="45600"/>
                  </a:xfrm>
                  <a:prstGeom prst="ellipse">
                    <a:avLst/>
                  </a:prstGeom>
                  <a:solidFill>
                    <a:srgbClr val="ED75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  <p:sp>
          <p:nvSpPr>
            <p:cNvPr id="6274" name="Google Shape;6274;p37"/>
            <p:cNvSpPr/>
            <p:nvPr/>
          </p:nvSpPr>
          <p:spPr>
            <a:xfrm>
              <a:off x="6998775" y="3099816"/>
              <a:ext cx="137100" cy="137100"/>
            </a:xfrm>
            <a:prstGeom prst="ellipse">
              <a:avLst/>
            </a:prstGeom>
            <a:solidFill>
              <a:srgbClr val="ED7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5" name="Google Shape;6275;p37"/>
            <p:cNvSpPr/>
            <p:nvPr/>
          </p:nvSpPr>
          <p:spPr>
            <a:xfrm>
              <a:off x="7351776" y="3127248"/>
              <a:ext cx="91500" cy="91500"/>
            </a:xfrm>
            <a:prstGeom prst="ellipse">
              <a:avLst/>
            </a:prstGeom>
            <a:solidFill>
              <a:srgbClr val="ED7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6" name="Google Shape;6276;p37"/>
            <p:cNvSpPr/>
            <p:nvPr/>
          </p:nvSpPr>
          <p:spPr>
            <a:xfrm>
              <a:off x="5465900" y="2172916"/>
              <a:ext cx="137100" cy="137100"/>
            </a:xfrm>
            <a:prstGeom prst="ellipse">
              <a:avLst/>
            </a:prstGeom>
            <a:solidFill>
              <a:srgbClr val="ED7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80" name="Shape 6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1" name="Google Shape;6281;p38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282" name="Google Shape;6282;p38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 </a:t>
            </a:r>
            <a:r>
              <a:rPr lang="en-GB" sz="2600"/>
              <a:t>私有数据检索-网络优势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aphicFrame>
        <p:nvGraphicFramePr>
          <p:cNvPr id="6283" name="Google Shape;6283;p38"/>
          <p:cNvGraphicFramePr/>
          <p:nvPr/>
        </p:nvGraphicFramePr>
        <p:xfrm>
          <a:off x="1409925" y="1238250"/>
          <a:ext cx="6324200" cy="3000000"/>
        </p:xfrm>
        <a:graphic>
          <a:graphicData uri="http://schemas.openxmlformats.org/drawingml/2006/table">
            <a:tbl>
              <a:tblPr>
                <a:noFill/>
                <a:tableStyleId>{3128B4E0-F1E8-4AB8-964B-EEFB29E133AE}</a:tableStyleId>
              </a:tblPr>
              <a:tblGrid>
                <a:gridCol w="1581050"/>
                <a:gridCol w="1581050"/>
                <a:gridCol w="1581050"/>
                <a:gridCol w="1581050"/>
              </a:tblGrid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System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4"/>
                          </a:solidFill>
                        </a:rPr>
                        <a:t>隐私性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4"/>
                          </a:solidFill>
                        </a:rPr>
                        <a:t>交互性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4"/>
                          </a:solidFill>
                        </a:rPr>
                        <a:t>低延迟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</a:tr>
              <a:tr h="31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VPN</a:t>
                      </a:r>
                      <a:endParaRPr sz="6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Tor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Nym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CloudSlit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284" name="Google Shape;6284;p38"/>
          <p:cNvSpPr txBox="1"/>
          <p:nvPr/>
        </p:nvSpPr>
        <p:spPr>
          <a:xfrm>
            <a:off x="593888" y="3675875"/>
            <a:ext cx="827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CloudSlit私有数据检索为保护网络私有数据提供了强有力的保障。它是一个通用的隐私覆盖网络，具有隐私性、交互性和低延迟，使个人和数字服务提供商能够有效地确保他们或他们的用户的隐私。</a:t>
            </a: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88" name="Shape 6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9" name="Google Shape;6289;p39"/>
          <p:cNvSpPr/>
          <p:nvPr/>
        </p:nvSpPr>
        <p:spPr>
          <a:xfrm>
            <a:off x="4239750" y="774350"/>
            <a:ext cx="4917900" cy="42168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0" name="Google Shape;6290;p39"/>
          <p:cNvSpPr/>
          <p:nvPr/>
        </p:nvSpPr>
        <p:spPr>
          <a:xfrm>
            <a:off x="5910650" y="1155350"/>
            <a:ext cx="2271000" cy="3344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1" name="Google Shape;6291;p39"/>
          <p:cNvSpPr/>
          <p:nvPr/>
        </p:nvSpPr>
        <p:spPr>
          <a:xfrm>
            <a:off x="70800" y="774350"/>
            <a:ext cx="3765600" cy="36342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2" name="Google Shape;6292;p39"/>
          <p:cNvSpPr/>
          <p:nvPr/>
        </p:nvSpPr>
        <p:spPr>
          <a:xfrm>
            <a:off x="702400" y="1188650"/>
            <a:ext cx="2450400" cy="31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3" name="Google Shape;6293;p39"/>
          <p:cNvSpPr/>
          <p:nvPr/>
        </p:nvSpPr>
        <p:spPr>
          <a:xfrm>
            <a:off x="790925" y="3239100"/>
            <a:ext cx="2271000" cy="813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FF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294" name="Google Shape;6294;p39"/>
          <p:cNvSpPr/>
          <p:nvPr/>
        </p:nvSpPr>
        <p:spPr>
          <a:xfrm>
            <a:off x="790925" y="1233250"/>
            <a:ext cx="2271000" cy="1610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91E4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5" name="Google Shape;6295;p39"/>
          <p:cNvSpPr txBox="1"/>
          <p:nvPr>
            <p:ph type="title"/>
          </p:nvPr>
        </p:nvSpPr>
        <p:spPr>
          <a:xfrm>
            <a:off x="720000" y="1590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</a:t>
            </a:r>
            <a:r>
              <a:rPr lang="en-GB"/>
              <a:t>CloudSlit Web3 Architecture</a:t>
            </a:r>
            <a:endParaRPr lang="en-GB"/>
          </a:p>
        </p:txBody>
      </p:sp>
      <p:sp>
        <p:nvSpPr>
          <p:cNvPr id="6296" name="Google Shape;6296;p39"/>
          <p:cNvSpPr/>
          <p:nvPr/>
        </p:nvSpPr>
        <p:spPr>
          <a:xfrm>
            <a:off x="1290713" y="2147250"/>
            <a:ext cx="1271400" cy="261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Access control engine</a:t>
            </a:r>
            <a:endParaRPr sz="900"/>
          </a:p>
        </p:txBody>
      </p:sp>
      <p:sp>
        <p:nvSpPr>
          <p:cNvPr id="6297" name="Google Shape;6297;p39"/>
          <p:cNvSpPr/>
          <p:nvPr/>
        </p:nvSpPr>
        <p:spPr>
          <a:xfrm>
            <a:off x="1290725" y="3524600"/>
            <a:ext cx="1271400" cy="261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Access agent</a:t>
            </a:r>
            <a:endParaRPr sz="1000"/>
          </a:p>
        </p:txBody>
      </p:sp>
      <p:sp>
        <p:nvSpPr>
          <p:cNvPr id="6298" name="Google Shape;6298;p39"/>
          <p:cNvSpPr/>
          <p:nvPr/>
        </p:nvSpPr>
        <p:spPr>
          <a:xfrm>
            <a:off x="617850" y="3563300"/>
            <a:ext cx="672900" cy="18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Untrusted</a:t>
            </a:r>
            <a:endParaRPr sz="800"/>
          </a:p>
        </p:txBody>
      </p:sp>
      <p:sp>
        <p:nvSpPr>
          <p:cNvPr id="6299" name="Google Shape;6299;p39"/>
          <p:cNvSpPr/>
          <p:nvPr/>
        </p:nvSpPr>
        <p:spPr>
          <a:xfrm>
            <a:off x="2562125" y="3563300"/>
            <a:ext cx="737400" cy="18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trust</a:t>
            </a:r>
            <a:endParaRPr sz="500"/>
          </a:p>
        </p:txBody>
      </p:sp>
      <p:sp>
        <p:nvSpPr>
          <p:cNvPr id="6300" name="Google Shape;6300;p39"/>
          <p:cNvSpPr/>
          <p:nvPr/>
        </p:nvSpPr>
        <p:spPr>
          <a:xfrm>
            <a:off x="126150" y="1187600"/>
            <a:ext cx="471000" cy="31566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Access principa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301" name="Google Shape;6301;p39"/>
          <p:cNvSpPr/>
          <p:nvPr/>
        </p:nvSpPr>
        <p:spPr>
          <a:xfrm>
            <a:off x="3338500" y="1187550"/>
            <a:ext cx="471000" cy="31566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Access object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302" name="Google Shape;6302;p39"/>
          <p:cNvCxnSpPr/>
          <p:nvPr/>
        </p:nvCxnSpPr>
        <p:spPr>
          <a:xfrm rot="10800000" flipH="1">
            <a:off x="1591575" y="2454775"/>
            <a:ext cx="14700" cy="10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3" name="Google Shape;6303;p39"/>
          <p:cNvCxnSpPr/>
          <p:nvPr/>
        </p:nvCxnSpPr>
        <p:spPr>
          <a:xfrm>
            <a:off x="2255100" y="2485775"/>
            <a:ext cx="0" cy="9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4" name="Google Shape;6304;p39"/>
          <p:cNvSpPr txBox="1"/>
          <p:nvPr/>
        </p:nvSpPr>
        <p:spPr>
          <a:xfrm>
            <a:off x="871451" y="1264850"/>
            <a:ext cx="67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A86E8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Control plane</a:t>
            </a:r>
            <a:endParaRPr sz="800">
              <a:solidFill>
                <a:srgbClr val="4A86E8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305" name="Google Shape;6305;p39"/>
          <p:cNvSpPr txBox="1"/>
          <p:nvPr/>
        </p:nvSpPr>
        <p:spPr>
          <a:xfrm>
            <a:off x="742425" y="3186700"/>
            <a:ext cx="127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Data plane</a:t>
            </a:r>
            <a:endParaRPr sz="800">
              <a:solidFill>
                <a:srgbClr val="00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306" name="Google Shape;6306;p39"/>
          <p:cNvSpPr txBox="1"/>
          <p:nvPr/>
        </p:nvSpPr>
        <p:spPr>
          <a:xfrm>
            <a:off x="174750" y="716275"/>
            <a:ext cx="350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Traditional zero trust architecture</a:t>
            </a:r>
            <a:endParaRPr sz="16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6307" name="Google Shape;6307;p39"/>
          <p:cNvSpPr/>
          <p:nvPr/>
        </p:nvSpPr>
        <p:spPr>
          <a:xfrm>
            <a:off x="3868280" y="1873795"/>
            <a:ext cx="339601" cy="1971002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8BD8"/>
              </a:gs>
              <a:gs pos="100000">
                <a:srgbClr val="F810A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08" name="Google Shape;6308;p39"/>
          <p:cNvSpPr/>
          <p:nvPr/>
        </p:nvSpPr>
        <p:spPr>
          <a:xfrm>
            <a:off x="1465475" y="1478280"/>
            <a:ext cx="921900" cy="340800"/>
          </a:xfrm>
          <a:prstGeom prst="flowChartMagneticDisk">
            <a:avLst/>
          </a:prstGeom>
          <a:solidFill>
            <a:srgbClr val="CCCCCC"/>
          </a:solidFill>
          <a:ln w="9525" cap="flat" cmpd="sng">
            <a:solidFill>
              <a:srgbClr val="3535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12121"/>
                </a:solidFill>
              </a:rPr>
              <a:t>User Data</a:t>
            </a:r>
            <a:endParaRPr sz="1200">
              <a:solidFill>
                <a:srgbClr val="212121"/>
              </a:solidFill>
            </a:endParaRPr>
          </a:p>
        </p:txBody>
      </p:sp>
      <p:cxnSp>
        <p:nvCxnSpPr>
          <p:cNvPr id="6309" name="Google Shape;6309;p39"/>
          <p:cNvCxnSpPr>
            <a:stCxn id="6296" idx="0"/>
            <a:endCxn id="6308" idx="3"/>
          </p:cNvCxnSpPr>
          <p:nvPr/>
        </p:nvCxnSpPr>
        <p:spPr>
          <a:xfrm rot="10800000">
            <a:off x="1926413" y="1819050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10" name="Google Shape;6310;p39"/>
          <p:cNvSpPr/>
          <p:nvPr/>
        </p:nvSpPr>
        <p:spPr>
          <a:xfrm>
            <a:off x="4331025" y="2020325"/>
            <a:ext cx="1128600" cy="24759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  <p:sp>
        <p:nvSpPr>
          <p:cNvPr id="6311" name="Google Shape;6311;p39"/>
          <p:cNvSpPr/>
          <p:nvPr/>
        </p:nvSpPr>
        <p:spPr>
          <a:xfrm>
            <a:off x="4379950" y="2334725"/>
            <a:ext cx="1009125" cy="4016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User Data</a:t>
            </a:r>
            <a:endParaRPr sz="1300"/>
          </a:p>
        </p:txBody>
      </p:sp>
      <p:sp>
        <p:nvSpPr>
          <p:cNvPr id="6312" name="Google Shape;6312;p39"/>
          <p:cNvSpPr/>
          <p:nvPr/>
        </p:nvSpPr>
        <p:spPr>
          <a:xfrm>
            <a:off x="4405725" y="3074738"/>
            <a:ext cx="957600" cy="340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7B0FF"/>
              </a:gs>
              <a:gs pos="100000">
                <a:srgbClr val="06669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Filecoin</a:t>
            </a:r>
            <a:endParaRPr lang="en-GB"/>
          </a:p>
        </p:txBody>
      </p:sp>
      <p:grpSp>
        <p:nvGrpSpPr>
          <p:cNvPr id="6313" name="Google Shape;6313;p39"/>
          <p:cNvGrpSpPr/>
          <p:nvPr/>
        </p:nvGrpSpPr>
        <p:grpSpPr>
          <a:xfrm>
            <a:off x="6218550" y="3740650"/>
            <a:ext cx="1701932" cy="667900"/>
            <a:chOff x="6821303" y="837813"/>
            <a:chExt cx="1128527" cy="667900"/>
          </a:xfrm>
        </p:grpSpPr>
        <p:sp>
          <p:nvSpPr>
            <p:cNvPr id="6314" name="Google Shape;6314;p39"/>
            <p:cNvSpPr/>
            <p:nvPr/>
          </p:nvSpPr>
          <p:spPr>
            <a:xfrm>
              <a:off x="6821303" y="837813"/>
              <a:ext cx="957600" cy="523200"/>
            </a:xfrm>
            <a:prstGeom prst="roundRect">
              <a:avLst>
                <a:gd name="adj" fmla="val 0"/>
              </a:avLst>
            </a:prstGeom>
            <a:solidFill>
              <a:srgbClr val="EAD1DC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Access Engine</a:t>
              </a:r>
              <a:endParaRPr lang="en-GB"/>
            </a:p>
          </p:txBody>
        </p:sp>
        <p:sp>
          <p:nvSpPr>
            <p:cNvPr id="6315" name="Google Shape;6315;p39"/>
            <p:cNvSpPr/>
            <p:nvPr/>
          </p:nvSpPr>
          <p:spPr>
            <a:xfrm>
              <a:off x="6911930" y="939413"/>
              <a:ext cx="957600" cy="501900"/>
            </a:xfrm>
            <a:prstGeom prst="roundRect">
              <a:avLst>
                <a:gd name="adj" fmla="val 0"/>
              </a:avLst>
            </a:prstGeom>
            <a:solidFill>
              <a:srgbClr val="EAD1DC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Access Engine</a:t>
              </a:r>
              <a:endParaRPr lang="en-GB"/>
            </a:p>
          </p:txBody>
        </p:sp>
        <p:sp>
          <p:nvSpPr>
            <p:cNvPr id="6316" name="Google Shape;6316;p39"/>
            <p:cNvSpPr/>
            <p:nvPr/>
          </p:nvSpPr>
          <p:spPr>
            <a:xfrm>
              <a:off x="6992230" y="1047913"/>
              <a:ext cx="957600" cy="457800"/>
            </a:xfrm>
            <a:prstGeom prst="roundRect">
              <a:avLst>
                <a:gd name="adj" fmla="val 0"/>
              </a:avLst>
            </a:prstGeom>
            <a:solidFill>
              <a:srgbClr val="EAD1DC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Access Engine</a:t>
              </a:r>
              <a:endParaRPr b="1"/>
            </a:p>
          </p:txBody>
        </p:sp>
      </p:grpSp>
      <p:grpSp>
        <p:nvGrpSpPr>
          <p:cNvPr id="6317" name="Google Shape;6317;p39"/>
          <p:cNvGrpSpPr/>
          <p:nvPr/>
        </p:nvGrpSpPr>
        <p:grpSpPr>
          <a:xfrm>
            <a:off x="6218782" y="1203960"/>
            <a:ext cx="1701946" cy="1067654"/>
            <a:chOff x="2388650" y="1985674"/>
            <a:chExt cx="1701946" cy="1067654"/>
          </a:xfrm>
        </p:grpSpPr>
        <p:grpSp>
          <p:nvGrpSpPr>
            <p:cNvPr id="6318" name="Google Shape;6318;p39"/>
            <p:cNvGrpSpPr/>
            <p:nvPr/>
          </p:nvGrpSpPr>
          <p:grpSpPr>
            <a:xfrm>
              <a:off x="2388650" y="1985674"/>
              <a:ext cx="1493700" cy="886200"/>
              <a:chOff x="559850" y="1528474"/>
              <a:chExt cx="1493700" cy="886200"/>
            </a:xfrm>
          </p:grpSpPr>
          <p:sp>
            <p:nvSpPr>
              <p:cNvPr id="6319" name="Google Shape;6319;p39"/>
              <p:cNvSpPr/>
              <p:nvPr/>
            </p:nvSpPr>
            <p:spPr>
              <a:xfrm>
                <a:off x="559850" y="1528474"/>
                <a:ext cx="1493700" cy="886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320" name="Google Shape;6320;p39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29698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1" name="Google Shape;6321;p39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3824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2" name="Google Shape;6322;p3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725" y="1904247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23" name="Google Shape;6323;p39"/>
              <p:cNvSpPr txBox="1"/>
              <p:nvPr/>
            </p:nvSpPr>
            <p:spPr>
              <a:xfrm>
                <a:off x="67192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company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24" name="Google Shape;6324;p39"/>
              <p:cNvSpPr txBox="1"/>
              <p:nvPr/>
            </p:nvSpPr>
            <p:spPr>
              <a:xfrm>
                <a:off x="109937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organization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25" name="Google Shape;6325;p39"/>
              <p:cNvSpPr txBox="1"/>
              <p:nvPr/>
            </p:nvSpPr>
            <p:spPr>
              <a:xfrm>
                <a:off x="1526825" y="22748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personal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</p:grpSp>
        <p:sp>
          <p:nvSpPr>
            <p:cNvPr id="6326" name="Google Shape;6326;p39"/>
            <p:cNvSpPr txBox="1"/>
            <p:nvPr/>
          </p:nvSpPr>
          <p:spPr>
            <a:xfrm>
              <a:off x="2388650" y="2048256"/>
              <a:ext cx="1493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Full Node - Dao</a:t>
              </a:r>
              <a:endParaRPr b="1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grpSp>
          <p:nvGrpSpPr>
            <p:cNvPr id="6327" name="Google Shape;6327;p39"/>
            <p:cNvGrpSpPr/>
            <p:nvPr/>
          </p:nvGrpSpPr>
          <p:grpSpPr>
            <a:xfrm>
              <a:off x="2499850" y="2075688"/>
              <a:ext cx="1493700" cy="886200"/>
              <a:chOff x="559850" y="1528474"/>
              <a:chExt cx="1493700" cy="886200"/>
            </a:xfrm>
          </p:grpSpPr>
          <p:sp>
            <p:nvSpPr>
              <p:cNvPr id="6328" name="Google Shape;6328;p39"/>
              <p:cNvSpPr/>
              <p:nvPr/>
            </p:nvSpPr>
            <p:spPr>
              <a:xfrm>
                <a:off x="559850" y="1528474"/>
                <a:ext cx="1493700" cy="886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329" name="Google Shape;6329;p39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29698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0" name="Google Shape;6330;p39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3824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1" name="Google Shape;6331;p3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725" y="1904247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32" name="Google Shape;6332;p39"/>
              <p:cNvSpPr txBox="1"/>
              <p:nvPr/>
            </p:nvSpPr>
            <p:spPr>
              <a:xfrm>
                <a:off x="67192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company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33" name="Google Shape;6333;p39"/>
              <p:cNvSpPr txBox="1"/>
              <p:nvPr/>
            </p:nvSpPr>
            <p:spPr>
              <a:xfrm>
                <a:off x="109937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organization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34" name="Google Shape;6334;p39"/>
              <p:cNvSpPr txBox="1"/>
              <p:nvPr/>
            </p:nvSpPr>
            <p:spPr>
              <a:xfrm>
                <a:off x="1526825" y="22748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personal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</p:grpSp>
        <p:sp>
          <p:nvSpPr>
            <p:cNvPr id="6335" name="Google Shape;6335;p39"/>
            <p:cNvSpPr txBox="1"/>
            <p:nvPr/>
          </p:nvSpPr>
          <p:spPr>
            <a:xfrm>
              <a:off x="2541050" y="2200656"/>
              <a:ext cx="1493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Full Node - Dao</a:t>
              </a:r>
              <a:endParaRPr b="1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grpSp>
          <p:nvGrpSpPr>
            <p:cNvPr id="6336" name="Google Shape;6336;p39"/>
            <p:cNvGrpSpPr/>
            <p:nvPr/>
          </p:nvGrpSpPr>
          <p:grpSpPr>
            <a:xfrm>
              <a:off x="2596896" y="2167128"/>
              <a:ext cx="1493700" cy="886200"/>
              <a:chOff x="559850" y="1528474"/>
              <a:chExt cx="1493700" cy="886200"/>
            </a:xfrm>
          </p:grpSpPr>
          <p:sp>
            <p:nvSpPr>
              <p:cNvPr id="6337" name="Google Shape;6337;p39"/>
              <p:cNvSpPr/>
              <p:nvPr/>
            </p:nvSpPr>
            <p:spPr>
              <a:xfrm>
                <a:off x="559850" y="1528474"/>
                <a:ext cx="1493700" cy="886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rgbClr val="2121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pic>
            <p:nvPicPr>
              <p:cNvPr id="6338" name="Google Shape;6338;p39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29698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9" name="Google Shape;6339;p39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3824" y="1904250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0" name="Google Shape;6340;p3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725" y="1904247"/>
                <a:ext cx="354000" cy="35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41" name="Google Shape;6341;p39"/>
              <p:cNvSpPr txBox="1"/>
              <p:nvPr/>
            </p:nvSpPr>
            <p:spPr>
              <a:xfrm>
                <a:off x="67192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company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42" name="Google Shape;6342;p39"/>
              <p:cNvSpPr txBox="1"/>
              <p:nvPr/>
            </p:nvSpPr>
            <p:spPr>
              <a:xfrm>
                <a:off x="1099375" y="22733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organization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6343" name="Google Shape;6343;p39"/>
              <p:cNvSpPr txBox="1"/>
              <p:nvPr/>
            </p:nvSpPr>
            <p:spPr>
              <a:xfrm>
                <a:off x="1526825" y="2274875"/>
                <a:ext cx="4578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21212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personal</a:t>
                </a: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</p:grpSp>
        <p:sp>
          <p:nvSpPr>
            <p:cNvPr id="6344" name="Google Shape;6344;p39"/>
            <p:cNvSpPr txBox="1"/>
            <p:nvPr/>
          </p:nvSpPr>
          <p:spPr>
            <a:xfrm>
              <a:off x="2596896" y="2240280"/>
              <a:ext cx="1493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21212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Full Node - Dao</a:t>
              </a:r>
              <a:endParaRPr b="1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cxnSp>
        <p:nvCxnSpPr>
          <p:cNvPr id="6345" name="Google Shape;6345;p39"/>
          <p:cNvCxnSpPr>
            <a:stCxn id="6311" idx="3"/>
            <a:endCxn id="6312" idx="0"/>
          </p:cNvCxnSpPr>
          <p:nvPr/>
        </p:nvCxnSpPr>
        <p:spPr>
          <a:xfrm>
            <a:off x="4884513" y="2736325"/>
            <a:ext cx="0" cy="3384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346" name="Google Shape;6346;p39"/>
          <p:cNvGrpSpPr/>
          <p:nvPr/>
        </p:nvGrpSpPr>
        <p:grpSpPr>
          <a:xfrm>
            <a:off x="4492438" y="3603625"/>
            <a:ext cx="805800" cy="576900"/>
            <a:chOff x="3284850" y="864975"/>
            <a:chExt cx="805800" cy="576900"/>
          </a:xfrm>
        </p:grpSpPr>
        <p:grpSp>
          <p:nvGrpSpPr>
            <p:cNvPr id="6347" name="Google Shape;6347;p39"/>
            <p:cNvGrpSpPr/>
            <p:nvPr/>
          </p:nvGrpSpPr>
          <p:grpSpPr>
            <a:xfrm>
              <a:off x="3304406" y="918604"/>
              <a:ext cx="763302" cy="523167"/>
              <a:chOff x="1306445" y="3397829"/>
              <a:chExt cx="367255" cy="269855"/>
            </a:xfrm>
          </p:grpSpPr>
          <p:sp>
            <p:nvSpPr>
              <p:cNvPr id="6348" name="Google Shape;6348;p39"/>
              <p:cNvSpPr/>
              <p:nvPr/>
            </p:nvSpPr>
            <p:spPr>
              <a:xfrm>
                <a:off x="1588395" y="3513054"/>
                <a:ext cx="45517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12" extrusionOk="0">
                    <a:moveTo>
                      <a:pt x="168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33"/>
                      <a:pt x="168" y="333"/>
                    </a:cubicBezTo>
                    <a:cubicBezTo>
                      <a:pt x="358" y="333"/>
                      <a:pt x="906" y="357"/>
                      <a:pt x="1180" y="488"/>
                    </a:cubicBezTo>
                    <a:cubicBezTo>
                      <a:pt x="1204" y="512"/>
                      <a:pt x="1227" y="512"/>
                      <a:pt x="1251" y="512"/>
                    </a:cubicBezTo>
                    <a:cubicBezTo>
                      <a:pt x="1311" y="512"/>
                      <a:pt x="1370" y="476"/>
                      <a:pt x="1406" y="417"/>
                    </a:cubicBezTo>
                    <a:cubicBezTo>
                      <a:pt x="1430" y="333"/>
                      <a:pt x="1406" y="226"/>
                      <a:pt x="1323" y="191"/>
                    </a:cubicBezTo>
                    <a:cubicBezTo>
                      <a:pt x="942" y="0"/>
                      <a:pt x="191" y="0"/>
                      <a:pt x="16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9" name="Google Shape;6349;p39"/>
              <p:cNvSpPr/>
              <p:nvPr/>
            </p:nvSpPr>
            <p:spPr>
              <a:xfrm>
                <a:off x="1306445" y="3397829"/>
                <a:ext cx="367255" cy="269091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454" extrusionOk="0">
                    <a:moveTo>
                      <a:pt x="7573" y="334"/>
                    </a:moveTo>
                    <a:lnTo>
                      <a:pt x="7573" y="1965"/>
                    </a:lnTo>
                    <a:cubicBezTo>
                      <a:pt x="7573" y="2227"/>
                      <a:pt x="7525" y="2465"/>
                      <a:pt x="7418" y="2679"/>
                    </a:cubicBezTo>
                    <a:cubicBezTo>
                      <a:pt x="7395" y="2715"/>
                      <a:pt x="7395" y="2727"/>
                      <a:pt x="7395" y="2763"/>
                    </a:cubicBezTo>
                    <a:lnTo>
                      <a:pt x="7395" y="3239"/>
                    </a:lnTo>
                    <a:cubicBezTo>
                      <a:pt x="7395" y="3691"/>
                      <a:pt x="7216" y="4108"/>
                      <a:pt x="6883" y="4442"/>
                    </a:cubicBezTo>
                    <a:cubicBezTo>
                      <a:pt x="6835" y="4489"/>
                      <a:pt x="6787" y="4513"/>
                      <a:pt x="6740" y="4549"/>
                    </a:cubicBezTo>
                    <a:cubicBezTo>
                      <a:pt x="6466" y="4759"/>
                      <a:pt x="6137" y="4876"/>
                      <a:pt x="5785" y="4876"/>
                    </a:cubicBezTo>
                    <a:cubicBezTo>
                      <a:pt x="5739" y="4876"/>
                      <a:pt x="5692" y="4874"/>
                      <a:pt x="5644" y="4870"/>
                    </a:cubicBezTo>
                    <a:cubicBezTo>
                      <a:pt x="4787" y="4823"/>
                      <a:pt x="4108" y="4072"/>
                      <a:pt x="4108" y="3180"/>
                    </a:cubicBezTo>
                    <a:lnTo>
                      <a:pt x="4108" y="2763"/>
                    </a:lnTo>
                    <a:cubicBezTo>
                      <a:pt x="4108" y="2727"/>
                      <a:pt x="4108" y="2715"/>
                      <a:pt x="4096" y="2679"/>
                    </a:cubicBezTo>
                    <a:cubicBezTo>
                      <a:pt x="3989" y="2465"/>
                      <a:pt x="3930" y="2227"/>
                      <a:pt x="3930" y="1965"/>
                    </a:cubicBezTo>
                    <a:lnTo>
                      <a:pt x="3930" y="1608"/>
                    </a:lnTo>
                    <a:cubicBezTo>
                      <a:pt x="3930" y="917"/>
                      <a:pt x="4513" y="334"/>
                      <a:pt x="5216" y="334"/>
                    </a:cubicBezTo>
                    <a:close/>
                    <a:moveTo>
                      <a:pt x="1763" y="3025"/>
                    </a:moveTo>
                    <a:cubicBezTo>
                      <a:pt x="2049" y="3025"/>
                      <a:pt x="2311" y="3144"/>
                      <a:pt x="2525" y="3358"/>
                    </a:cubicBezTo>
                    <a:cubicBezTo>
                      <a:pt x="2715" y="3561"/>
                      <a:pt x="2846" y="3846"/>
                      <a:pt x="2858" y="4144"/>
                    </a:cubicBezTo>
                    <a:cubicBezTo>
                      <a:pt x="2858" y="4227"/>
                      <a:pt x="2882" y="4346"/>
                      <a:pt x="2882" y="4465"/>
                    </a:cubicBezTo>
                    <a:lnTo>
                      <a:pt x="2882" y="4501"/>
                    </a:lnTo>
                    <a:cubicBezTo>
                      <a:pt x="2703" y="4215"/>
                      <a:pt x="2406" y="4013"/>
                      <a:pt x="2049" y="3894"/>
                    </a:cubicBezTo>
                    <a:cubicBezTo>
                      <a:pt x="1703" y="3787"/>
                      <a:pt x="1406" y="3787"/>
                      <a:pt x="1406" y="3787"/>
                    </a:cubicBezTo>
                    <a:cubicBezTo>
                      <a:pt x="1358" y="3787"/>
                      <a:pt x="1310" y="3799"/>
                      <a:pt x="1287" y="3834"/>
                    </a:cubicBezTo>
                    <a:lnTo>
                      <a:pt x="977" y="4144"/>
                    </a:lnTo>
                    <a:cubicBezTo>
                      <a:pt x="918" y="4215"/>
                      <a:pt x="918" y="4323"/>
                      <a:pt x="977" y="4382"/>
                    </a:cubicBezTo>
                    <a:cubicBezTo>
                      <a:pt x="1013" y="4412"/>
                      <a:pt x="1057" y="4427"/>
                      <a:pt x="1101" y="4427"/>
                    </a:cubicBezTo>
                    <a:cubicBezTo>
                      <a:pt x="1144" y="4427"/>
                      <a:pt x="1185" y="4412"/>
                      <a:pt x="1215" y="4382"/>
                    </a:cubicBezTo>
                    <a:lnTo>
                      <a:pt x="1465" y="4108"/>
                    </a:lnTo>
                    <a:cubicBezTo>
                      <a:pt x="1691" y="4132"/>
                      <a:pt x="2382" y="4203"/>
                      <a:pt x="2668" y="4811"/>
                    </a:cubicBezTo>
                    <a:cubicBezTo>
                      <a:pt x="2596" y="5275"/>
                      <a:pt x="2215" y="5596"/>
                      <a:pt x="1763" y="5596"/>
                    </a:cubicBezTo>
                    <a:cubicBezTo>
                      <a:pt x="1251" y="5596"/>
                      <a:pt x="834" y="5180"/>
                      <a:pt x="834" y="4680"/>
                    </a:cubicBezTo>
                    <a:cubicBezTo>
                      <a:pt x="834" y="4584"/>
                      <a:pt x="763" y="4513"/>
                      <a:pt x="679" y="4513"/>
                    </a:cubicBezTo>
                    <a:lnTo>
                      <a:pt x="644" y="4513"/>
                    </a:lnTo>
                    <a:lnTo>
                      <a:pt x="644" y="4465"/>
                    </a:lnTo>
                    <a:cubicBezTo>
                      <a:pt x="644" y="4346"/>
                      <a:pt x="644" y="4251"/>
                      <a:pt x="656" y="4144"/>
                    </a:cubicBezTo>
                    <a:cubicBezTo>
                      <a:pt x="679" y="3846"/>
                      <a:pt x="810" y="3561"/>
                      <a:pt x="1001" y="3358"/>
                    </a:cubicBezTo>
                    <a:cubicBezTo>
                      <a:pt x="1215" y="3144"/>
                      <a:pt x="1477" y="3025"/>
                      <a:pt x="1763" y="3025"/>
                    </a:cubicBezTo>
                    <a:close/>
                    <a:moveTo>
                      <a:pt x="10657" y="3025"/>
                    </a:moveTo>
                    <a:lnTo>
                      <a:pt x="10657" y="3727"/>
                    </a:lnTo>
                    <a:cubicBezTo>
                      <a:pt x="10657" y="3846"/>
                      <a:pt x="10633" y="3953"/>
                      <a:pt x="10585" y="4049"/>
                    </a:cubicBezTo>
                    <a:lnTo>
                      <a:pt x="10502" y="4251"/>
                    </a:lnTo>
                    <a:cubicBezTo>
                      <a:pt x="10478" y="4275"/>
                      <a:pt x="10478" y="4287"/>
                      <a:pt x="10478" y="4323"/>
                    </a:cubicBezTo>
                    <a:lnTo>
                      <a:pt x="10478" y="4680"/>
                    </a:lnTo>
                    <a:cubicBezTo>
                      <a:pt x="10478" y="4930"/>
                      <a:pt x="10383" y="5168"/>
                      <a:pt x="10204" y="5346"/>
                    </a:cubicBezTo>
                    <a:cubicBezTo>
                      <a:pt x="10044" y="5507"/>
                      <a:pt x="9835" y="5600"/>
                      <a:pt x="9605" y="5600"/>
                    </a:cubicBezTo>
                    <a:cubicBezTo>
                      <a:pt x="9579" y="5600"/>
                      <a:pt x="9552" y="5599"/>
                      <a:pt x="9526" y="5596"/>
                    </a:cubicBezTo>
                    <a:cubicBezTo>
                      <a:pt x="9038" y="5585"/>
                      <a:pt x="8633" y="5156"/>
                      <a:pt x="8633" y="4632"/>
                    </a:cubicBezTo>
                    <a:lnTo>
                      <a:pt x="8633" y="4323"/>
                    </a:lnTo>
                    <a:cubicBezTo>
                      <a:pt x="8633" y="4287"/>
                      <a:pt x="8633" y="4263"/>
                      <a:pt x="8621" y="4251"/>
                    </a:cubicBezTo>
                    <a:lnTo>
                      <a:pt x="8514" y="4037"/>
                    </a:lnTo>
                    <a:cubicBezTo>
                      <a:pt x="8466" y="3965"/>
                      <a:pt x="8454" y="3870"/>
                      <a:pt x="8454" y="3787"/>
                    </a:cubicBezTo>
                    <a:lnTo>
                      <a:pt x="8454" y="3775"/>
                    </a:lnTo>
                    <a:cubicBezTo>
                      <a:pt x="8454" y="3370"/>
                      <a:pt x="8788" y="3025"/>
                      <a:pt x="9204" y="3025"/>
                    </a:cubicBezTo>
                    <a:close/>
                    <a:moveTo>
                      <a:pt x="584" y="5180"/>
                    </a:moveTo>
                    <a:cubicBezTo>
                      <a:pt x="679" y="5406"/>
                      <a:pt x="834" y="5596"/>
                      <a:pt x="1037" y="5739"/>
                    </a:cubicBezTo>
                    <a:lnTo>
                      <a:pt x="1037" y="5925"/>
                    </a:lnTo>
                    <a:lnTo>
                      <a:pt x="1037" y="5925"/>
                    </a:lnTo>
                    <a:cubicBezTo>
                      <a:pt x="723" y="5807"/>
                      <a:pt x="571" y="5655"/>
                      <a:pt x="501" y="5585"/>
                    </a:cubicBezTo>
                    <a:cubicBezTo>
                      <a:pt x="537" y="5466"/>
                      <a:pt x="572" y="5335"/>
                      <a:pt x="584" y="5180"/>
                    </a:cubicBezTo>
                    <a:close/>
                    <a:moveTo>
                      <a:pt x="2918" y="5168"/>
                    </a:moveTo>
                    <a:cubicBezTo>
                      <a:pt x="2942" y="5323"/>
                      <a:pt x="2965" y="5454"/>
                      <a:pt x="3013" y="5573"/>
                    </a:cubicBezTo>
                    <a:cubicBezTo>
                      <a:pt x="2953" y="5656"/>
                      <a:pt x="2787" y="5811"/>
                      <a:pt x="2477" y="5930"/>
                    </a:cubicBezTo>
                    <a:lnTo>
                      <a:pt x="2477" y="5716"/>
                    </a:lnTo>
                    <a:cubicBezTo>
                      <a:pt x="2668" y="5585"/>
                      <a:pt x="2834" y="5394"/>
                      <a:pt x="2918" y="5168"/>
                    </a:cubicBezTo>
                    <a:close/>
                    <a:moveTo>
                      <a:pt x="6668" y="4989"/>
                    </a:moveTo>
                    <a:lnTo>
                      <a:pt x="6668" y="5299"/>
                    </a:lnTo>
                    <a:lnTo>
                      <a:pt x="5751" y="5930"/>
                    </a:lnTo>
                    <a:lnTo>
                      <a:pt x="4823" y="5299"/>
                    </a:lnTo>
                    <a:lnTo>
                      <a:pt x="4823" y="4989"/>
                    </a:lnTo>
                    <a:cubicBezTo>
                      <a:pt x="5061" y="5120"/>
                      <a:pt x="5335" y="5204"/>
                      <a:pt x="5620" y="5215"/>
                    </a:cubicBezTo>
                    <a:lnTo>
                      <a:pt x="5751" y="5215"/>
                    </a:lnTo>
                    <a:cubicBezTo>
                      <a:pt x="6073" y="5215"/>
                      <a:pt x="6394" y="5144"/>
                      <a:pt x="6668" y="4989"/>
                    </a:cubicBezTo>
                    <a:close/>
                    <a:moveTo>
                      <a:pt x="9942" y="5882"/>
                    </a:moveTo>
                    <a:lnTo>
                      <a:pt x="9942" y="5954"/>
                    </a:lnTo>
                    <a:cubicBezTo>
                      <a:pt x="9942" y="5989"/>
                      <a:pt x="9942" y="6025"/>
                      <a:pt x="9966" y="6061"/>
                    </a:cubicBezTo>
                    <a:lnTo>
                      <a:pt x="9561" y="6454"/>
                    </a:lnTo>
                    <a:lnTo>
                      <a:pt x="9169" y="6061"/>
                    </a:lnTo>
                    <a:cubicBezTo>
                      <a:pt x="9169" y="6025"/>
                      <a:pt x="9192" y="6001"/>
                      <a:pt x="9192" y="5954"/>
                    </a:cubicBezTo>
                    <a:lnTo>
                      <a:pt x="9192" y="5882"/>
                    </a:lnTo>
                    <a:cubicBezTo>
                      <a:pt x="9288" y="5918"/>
                      <a:pt x="9407" y="5942"/>
                      <a:pt x="9526" y="5942"/>
                    </a:cubicBezTo>
                    <a:lnTo>
                      <a:pt x="9573" y="5942"/>
                    </a:lnTo>
                    <a:cubicBezTo>
                      <a:pt x="9704" y="5942"/>
                      <a:pt x="9823" y="5930"/>
                      <a:pt x="9942" y="5882"/>
                    </a:cubicBezTo>
                    <a:close/>
                    <a:moveTo>
                      <a:pt x="2120" y="5882"/>
                    </a:moveTo>
                    <a:lnTo>
                      <a:pt x="2120" y="6061"/>
                    </a:lnTo>
                    <a:cubicBezTo>
                      <a:pt x="2120" y="6120"/>
                      <a:pt x="2132" y="6180"/>
                      <a:pt x="2168" y="6228"/>
                    </a:cubicBezTo>
                    <a:lnTo>
                      <a:pt x="2013" y="6394"/>
                    </a:lnTo>
                    <a:cubicBezTo>
                      <a:pt x="1941" y="6460"/>
                      <a:pt x="1849" y="6492"/>
                      <a:pt x="1755" y="6492"/>
                    </a:cubicBezTo>
                    <a:cubicBezTo>
                      <a:pt x="1662" y="6492"/>
                      <a:pt x="1566" y="6460"/>
                      <a:pt x="1489" y="6394"/>
                    </a:cubicBezTo>
                    <a:lnTo>
                      <a:pt x="1322" y="6239"/>
                    </a:lnTo>
                    <a:cubicBezTo>
                      <a:pt x="1358" y="6192"/>
                      <a:pt x="1370" y="6132"/>
                      <a:pt x="1370" y="6073"/>
                    </a:cubicBezTo>
                    <a:lnTo>
                      <a:pt x="1370" y="5882"/>
                    </a:lnTo>
                    <a:cubicBezTo>
                      <a:pt x="1489" y="5918"/>
                      <a:pt x="1608" y="5942"/>
                      <a:pt x="1751" y="5942"/>
                    </a:cubicBezTo>
                    <a:cubicBezTo>
                      <a:pt x="1882" y="5942"/>
                      <a:pt x="2001" y="5930"/>
                      <a:pt x="2120" y="5882"/>
                    </a:cubicBezTo>
                    <a:close/>
                    <a:moveTo>
                      <a:pt x="4692" y="5620"/>
                    </a:moveTo>
                    <a:lnTo>
                      <a:pt x="5490" y="6168"/>
                    </a:lnTo>
                    <a:lnTo>
                      <a:pt x="5061" y="6585"/>
                    </a:lnTo>
                    <a:lnTo>
                      <a:pt x="5049" y="6585"/>
                    </a:lnTo>
                    <a:lnTo>
                      <a:pt x="4525" y="5799"/>
                    </a:lnTo>
                    <a:lnTo>
                      <a:pt x="4692" y="5620"/>
                    </a:lnTo>
                    <a:close/>
                    <a:moveTo>
                      <a:pt x="6823" y="5596"/>
                    </a:moveTo>
                    <a:lnTo>
                      <a:pt x="6978" y="5775"/>
                    </a:lnTo>
                    <a:lnTo>
                      <a:pt x="6466" y="6585"/>
                    </a:lnTo>
                    <a:lnTo>
                      <a:pt x="6442" y="6585"/>
                    </a:lnTo>
                    <a:lnTo>
                      <a:pt x="6013" y="6156"/>
                    </a:lnTo>
                    <a:lnTo>
                      <a:pt x="6823" y="5596"/>
                    </a:lnTo>
                    <a:close/>
                    <a:moveTo>
                      <a:pt x="5251" y="1"/>
                    </a:moveTo>
                    <a:cubicBezTo>
                      <a:pt x="4358" y="1"/>
                      <a:pt x="3632" y="739"/>
                      <a:pt x="3632" y="1632"/>
                    </a:cubicBezTo>
                    <a:lnTo>
                      <a:pt x="3632" y="1989"/>
                    </a:lnTo>
                    <a:cubicBezTo>
                      <a:pt x="3632" y="2263"/>
                      <a:pt x="3692" y="2548"/>
                      <a:pt x="3811" y="2799"/>
                    </a:cubicBezTo>
                    <a:lnTo>
                      <a:pt x="3811" y="3191"/>
                    </a:lnTo>
                    <a:cubicBezTo>
                      <a:pt x="3811" y="3834"/>
                      <a:pt x="4096" y="4394"/>
                      <a:pt x="4537" y="4763"/>
                    </a:cubicBezTo>
                    <a:lnTo>
                      <a:pt x="4537" y="5335"/>
                    </a:lnTo>
                    <a:lnTo>
                      <a:pt x="4227" y="5656"/>
                    </a:lnTo>
                    <a:cubicBezTo>
                      <a:pt x="4204" y="5692"/>
                      <a:pt x="4180" y="5751"/>
                      <a:pt x="4180" y="5799"/>
                    </a:cubicBezTo>
                    <a:lnTo>
                      <a:pt x="3144" y="6168"/>
                    </a:lnTo>
                    <a:cubicBezTo>
                      <a:pt x="3073" y="6192"/>
                      <a:pt x="2989" y="6228"/>
                      <a:pt x="2930" y="6275"/>
                    </a:cubicBezTo>
                    <a:lnTo>
                      <a:pt x="2775" y="6180"/>
                    </a:lnTo>
                    <a:cubicBezTo>
                      <a:pt x="3263" y="5977"/>
                      <a:pt x="3406" y="5680"/>
                      <a:pt x="3430" y="5656"/>
                    </a:cubicBezTo>
                    <a:cubicBezTo>
                      <a:pt x="3454" y="5620"/>
                      <a:pt x="3454" y="5561"/>
                      <a:pt x="3430" y="5513"/>
                    </a:cubicBezTo>
                    <a:cubicBezTo>
                      <a:pt x="3311" y="5275"/>
                      <a:pt x="3287" y="4811"/>
                      <a:pt x="3275" y="4453"/>
                    </a:cubicBezTo>
                    <a:cubicBezTo>
                      <a:pt x="3275" y="4334"/>
                      <a:pt x="3263" y="4215"/>
                      <a:pt x="3263" y="4132"/>
                    </a:cubicBezTo>
                    <a:cubicBezTo>
                      <a:pt x="3204" y="3310"/>
                      <a:pt x="2596" y="2691"/>
                      <a:pt x="1822" y="2691"/>
                    </a:cubicBezTo>
                    <a:cubicBezTo>
                      <a:pt x="1060" y="2691"/>
                      <a:pt x="429" y="3310"/>
                      <a:pt x="370" y="4132"/>
                    </a:cubicBezTo>
                    <a:cubicBezTo>
                      <a:pt x="370" y="4227"/>
                      <a:pt x="358" y="4334"/>
                      <a:pt x="358" y="4453"/>
                    </a:cubicBezTo>
                    <a:cubicBezTo>
                      <a:pt x="346" y="4811"/>
                      <a:pt x="334" y="5263"/>
                      <a:pt x="215" y="5513"/>
                    </a:cubicBezTo>
                    <a:cubicBezTo>
                      <a:pt x="179" y="5561"/>
                      <a:pt x="179" y="5620"/>
                      <a:pt x="215" y="5656"/>
                    </a:cubicBezTo>
                    <a:cubicBezTo>
                      <a:pt x="215" y="5680"/>
                      <a:pt x="370" y="5977"/>
                      <a:pt x="870" y="6180"/>
                    </a:cubicBezTo>
                    <a:lnTo>
                      <a:pt x="406" y="6406"/>
                    </a:lnTo>
                    <a:cubicBezTo>
                      <a:pt x="167" y="6525"/>
                      <a:pt x="1" y="6775"/>
                      <a:pt x="1" y="7049"/>
                    </a:cubicBezTo>
                    <a:lnTo>
                      <a:pt x="1" y="8299"/>
                    </a:lnTo>
                    <a:cubicBezTo>
                      <a:pt x="1" y="8383"/>
                      <a:pt x="72" y="8454"/>
                      <a:pt x="167" y="8454"/>
                    </a:cubicBezTo>
                    <a:cubicBezTo>
                      <a:pt x="251" y="8454"/>
                      <a:pt x="334" y="8383"/>
                      <a:pt x="334" y="8299"/>
                    </a:cubicBezTo>
                    <a:lnTo>
                      <a:pt x="334" y="7049"/>
                    </a:lnTo>
                    <a:cubicBezTo>
                      <a:pt x="334" y="6894"/>
                      <a:pt x="406" y="6775"/>
                      <a:pt x="537" y="6704"/>
                    </a:cubicBezTo>
                    <a:lnTo>
                      <a:pt x="1108" y="6418"/>
                    </a:lnTo>
                    <a:lnTo>
                      <a:pt x="1299" y="6609"/>
                    </a:lnTo>
                    <a:cubicBezTo>
                      <a:pt x="1429" y="6751"/>
                      <a:pt x="1608" y="6811"/>
                      <a:pt x="1787" y="6811"/>
                    </a:cubicBezTo>
                    <a:cubicBezTo>
                      <a:pt x="1965" y="6811"/>
                      <a:pt x="2144" y="6751"/>
                      <a:pt x="2275" y="6609"/>
                    </a:cubicBezTo>
                    <a:lnTo>
                      <a:pt x="2477" y="6418"/>
                    </a:lnTo>
                    <a:lnTo>
                      <a:pt x="2656" y="6513"/>
                    </a:lnTo>
                    <a:cubicBezTo>
                      <a:pt x="2561" y="6644"/>
                      <a:pt x="2513" y="6811"/>
                      <a:pt x="2513" y="6990"/>
                    </a:cubicBezTo>
                    <a:lnTo>
                      <a:pt x="2513" y="8299"/>
                    </a:lnTo>
                    <a:cubicBezTo>
                      <a:pt x="2513" y="8383"/>
                      <a:pt x="2596" y="8454"/>
                      <a:pt x="2680" y="8454"/>
                    </a:cubicBezTo>
                    <a:cubicBezTo>
                      <a:pt x="2775" y="8454"/>
                      <a:pt x="2846" y="8383"/>
                      <a:pt x="2846" y="8299"/>
                    </a:cubicBezTo>
                    <a:lnTo>
                      <a:pt x="2846" y="6990"/>
                    </a:lnTo>
                    <a:cubicBezTo>
                      <a:pt x="2846" y="6751"/>
                      <a:pt x="2989" y="6537"/>
                      <a:pt x="3215" y="6466"/>
                    </a:cubicBezTo>
                    <a:lnTo>
                      <a:pt x="4323" y="6061"/>
                    </a:lnTo>
                    <a:lnTo>
                      <a:pt x="4775" y="6751"/>
                    </a:lnTo>
                    <a:cubicBezTo>
                      <a:pt x="4835" y="6835"/>
                      <a:pt x="4930" y="6894"/>
                      <a:pt x="5037" y="6894"/>
                    </a:cubicBezTo>
                    <a:lnTo>
                      <a:pt x="5061" y="6894"/>
                    </a:lnTo>
                    <a:cubicBezTo>
                      <a:pt x="5156" y="6894"/>
                      <a:pt x="5239" y="6870"/>
                      <a:pt x="5311" y="6787"/>
                    </a:cubicBezTo>
                    <a:lnTo>
                      <a:pt x="5597" y="6513"/>
                    </a:lnTo>
                    <a:lnTo>
                      <a:pt x="5597" y="8275"/>
                    </a:lnTo>
                    <a:cubicBezTo>
                      <a:pt x="5597" y="8371"/>
                      <a:pt x="5668" y="8442"/>
                      <a:pt x="5763" y="8442"/>
                    </a:cubicBezTo>
                    <a:cubicBezTo>
                      <a:pt x="5847" y="8442"/>
                      <a:pt x="5930" y="8371"/>
                      <a:pt x="5930" y="8275"/>
                    </a:cubicBezTo>
                    <a:lnTo>
                      <a:pt x="5930" y="6513"/>
                    </a:lnTo>
                    <a:lnTo>
                      <a:pt x="6204" y="6787"/>
                    </a:lnTo>
                    <a:cubicBezTo>
                      <a:pt x="6263" y="6847"/>
                      <a:pt x="6359" y="6894"/>
                      <a:pt x="6466" y="6894"/>
                    </a:cubicBezTo>
                    <a:lnTo>
                      <a:pt x="6490" y="6894"/>
                    </a:lnTo>
                    <a:cubicBezTo>
                      <a:pt x="6597" y="6882"/>
                      <a:pt x="6680" y="6835"/>
                      <a:pt x="6740" y="6751"/>
                    </a:cubicBezTo>
                    <a:lnTo>
                      <a:pt x="7204" y="6061"/>
                    </a:lnTo>
                    <a:lnTo>
                      <a:pt x="8311" y="6466"/>
                    </a:lnTo>
                    <a:cubicBezTo>
                      <a:pt x="8526" y="6537"/>
                      <a:pt x="8680" y="6751"/>
                      <a:pt x="8680" y="6990"/>
                    </a:cubicBezTo>
                    <a:lnTo>
                      <a:pt x="8680" y="8299"/>
                    </a:lnTo>
                    <a:cubicBezTo>
                      <a:pt x="8680" y="8383"/>
                      <a:pt x="8752" y="8454"/>
                      <a:pt x="8847" y="8454"/>
                    </a:cubicBezTo>
                    <a:cubicBezTo>
                      <a:pt x="8930" y="8454"/>
                      <a:pt x="9002" y="8383"/>
                      <a:pt x="9002" y="8299"/>
                    </a:cubicBezTo>
                    <a:lnTo>
                      <a:pt x="9002" y="6990"/>
                    </a:lnTo>
                    <a:cubicBezTo>
                      <a:pt x="9002" y="6751"/>
                      <a:pt x="8919" y="6525"/>
                      <a:pt x="8752" y="6358"/>
                    </a:cubicBezTo>
                    <a:lnTo>
                      <a:pt x="8799" y="6347"/>
                    </a:lnTo>
                    <a:cubicBezTo>
                      <a:pt x="8847" y="6335"/>
                      <a:pt x="8907" y="6311"/>
                      <a:pt x="8966" y="6287"/>
                    </a:cubicBezTo>
                    <a:lnTo>
                      <a:pt x="9395" y="6716"/>
                    </a:lnTo>
                    <a:lnTo>
                      <a:pt x="9395" y="8275"/>
                    </a:lnTo>
                    <a:cubicBezTo>
                      <a:pt x="9395" y="8371"/>
                      <a:pt x="9466" y="8442"/>
                      <a:pt x="9561" y="8442"/>
                    </a:cubicBezTo>
                    <a:cubicBezTo>
                      <a:pt x="9645" y="8442"/>
                      <a:pt x="9728" y="8371"/>
                      <a:pt x="9728" y="8275"/>
                    </a:cubicBezTo>
                    <a:lnTo>
                      <a:pt x="9728" y="6716"/>
                    </a:lnTo>
                    <a:lnTo>
                      <a:pt x="10157" y="6287"/>
                    </a:lnTo>
                    <a:cubicBezTo>
                      <a:pt x="10181" y="6299"/>
                      <a:pt x="10204" y="6299"/>
                      <a:pt x="10228" y="6311"/>
                    </a:cubicBezTo>
                    <a:lnTo>
                      <a:pt x="10931" y="6513"/>
                    </a:lnTo>
                    <a:cubicBezTo>
                      <a:pt x="11097" y="6549"/>
                      <a:pt x="11193" y="6704"/>
                      <a:pt x="11193" y="6870"/>
                    </a:cubicBezTo>
                    <a:lnTo>
                      <a:pt x="11193" y="8263"/>
                    </a:lnTo>
                    <a:cubicBezTo>
                      <a:pt x="11193" y="8359"/>
                      <a:pt x="11276" y="8430"/>
                      <a:pt x="11359" y="8430"/>
                    </a:cubicBezTo>
                    <a:cubicBezTo>
                      <a:pt x="11455" y="8430"/>
                      <a:pt x="11526" y="8359"/>
                      <a:pt x="11526" y="8263"/>
                    </a:cubicBezTo>
                    <a:lnTo>
                      <a:pt x="11526" y="6870"/>
                    </a:lnTo>
                    <a:cubicBezTo>
                      <a:pt x="11538" y="6597"/>
                      <a:pt x="11335" y="6311"/>
                      <a:pt x="11014" y="6228"/>
                    </a:cubicBezTo>
                    <a:lnTo>
                      <a:pt x="10323" y="6037"/>
                    </a:lnTo>
                    <a:cubicBezTo>
                      <a:pt x="10288" y="6013"/>
                      <a:pt x="10276" y="6001"/>
                      <a:pt x="10276" y="5954"/>
                    </a:cubicBezTo>
                    <a:lnTo>
                      <a:pt x="10276" y="5716"/>
                    </a:lnTo>
                    <a:cubicBezTo>
                      <a:pt x="10335" y="5680"/>
                      <a:pt x="10383" y="5632"/>
                      <a:pt x="10443" y="5585"/>
                    </a:cubicBezTo>
                    <a:cubicBezTo>
                      <a:pt x="10693" y="5346"/>
                      <a:pt x="10824" y="5025"/>
                      <a:pt x="10824" y="4680"/>
                    </a:cubicBezTo>
                    <a:lnTo>
                      <a:pt x="10824" y="4346"/>
                    </a:lnTo>
                    <a:lnTo>
                      <a:pt x="10895" y="4215"/>
                    </a:lnTo>
                    <a:cubicBezTo>
                      <a:pt x="10978" y="4072"/>
                      <a:pt x="11014" y="3906"/>
                      <a:pt x="11014" y="3739"/>
                    </a:cubicBezTo>
                    <a:lnTo>
                      <a:pt x="11014" y="2858"/>
                    </a:lnTo>
                    <a:cubicBezTo>
                      <a:pt x="11014" y="2775"/>
                      <a:pt x="10943" y="2691"/>
                      <a:pt x="10859" y="2691"/>
                    </a:cubicBezTo>
                    <a:lnTo>
                      <a:pt x="9216" y="2691"/>
                    </a:lnTo>
                    <a:cubicBezTo>
                      <a:pt x="8621" y="2691"/>
                      <a:pt x="8145" y="3180"/>
                      <a:pt x="8145" y="3775"/>
                    </a:cubicBezTo>
                    <a:lnTo>
                      <a:pt x="8145" y="3787"/>
                    </a:lnTo>
                    <a:cubicBezTo>
                      <a:pt x="8145" y="3918"/>
                      <a:pt x="8180" y="4072"/>
                      <a:pt x="8240" y="4192"/>
                    </a:cubicBezTo>
                    <a:lnTo>
                      <a:pt x="8323" y="4370"/>
                    </a:lnTo>
                    <a:lnTo>
                      <a:pt x="8323" y="4644"/>
                    </a:lnTo>
                    <a:cubicBezTo>
                      <a:pt x="8323" y="5096"/>
                      <a:pt x="8549" y="5477"/>
                      <a:pt x="8871" y="5716"/>
                    </a:cubicBezTo>
                    <a:lnTo>
                      <a:pt x="8871" y="5954"/>
                    </a:lnTo>
                    <a:cubicBezTo>
                      <a:pt x="8871" y="6001"/>
                      <a:pt x="8871" y="6013"/>
                      <a:pt x="8740" y="6049"/>
                    </a:cubicBezTo>
                    <a:lnTo>
                      <a:pt x="8395" y="6156"/>
                    </a:lnTo>
                    <a:lnTo>
                      <a:pt x="7418" y="5799"/>
                    </a:lnTo>
                    <a:cubicBezTo>
                      <a:pt x="7418" y="5751"/>
                      <a:pt x="7406" y="5704"/>
                      <a:pt x="7371" y="5656"/>
                    </a:cubicBezTo>
                    <a:lnTo>
                      <a:pt x="7061" y="5335"/>
                    </a:lnTo>
                    <a:lnTo>
                      <a:pt x="7061" y="4787"/>
                    </a:lnTo>
                    <a:cubicBezTo>
                      <a:pt x="7085" y="4751"/>
                      <a:pt x="7121" y="4727"/>
                      <a:pt x="7168" y="4692"/>
                    </a:cubicBezTo>
                    <a:cubicBezTo>
                      <a:pt x="7561" y="4323"/>
                      <a:pt x="7787" y="3787"/>
                      <a:pt x="7787" y="3251"/>
                    </a:cubicBezTo>
                    <a:lnTo>
                      <a:pt x="7787" y="2799"/>
                    </a:lnTo>
                    <a:cubicBezTo>
                      <a:pt x="7906" y="2537"/>
                      <a:pt x="7966" y="2263"/>
                      <a:pt x="7966" y="1989"/>
                    </a:cubicBezTo>
                    <a:lnTo>
                      <a:pt x="7966" y="167"/>
                    </a:lnTo>
                    <a:cubicBezTo>
                      <a:pt x="7966" y="84"/>
                      <a:pt x="7895" y="1"/>
                      <a:pt x="779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0" name="Google Shape;6350;p39"/>
              <p:cNvSpPr/>
              <p:nvPr/>
            </p:nvSpPr>
            <p:spPr>
              <a:xfrm>
                <a:off x="1639960" y="3622549"/>
                <a:ext cx="10631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418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8"/>
                    </a:cubicBezTo>
                    <a:lnTo>
                      <a:pt x="0" y="1251"/>
                    </a:lnTo>
                    <a:cubicBezTo>
                      <a:pt x="0" y="1334"/>
                      <a:pt x="84" y="1418"/>
                      <a:pt x="167" y="1418"/>
                    </a:cubicBezTo>
                    <a:cubicBezTo>
                      <a:pt x="262" y="1418"/>
                      <a:pt x="334" y="1334"/>
                      <a:pt x="334" y="1251"/>
                    </a:cubicBezTo>
                    <a:lnTo>
                      <a:pt x="334" y="168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1" name="Google Shape;6351;p39"/>
              <p:cNvSpPr/>
              <p:nvPr/>
            </p:nvSpPr>
            <p:spPr>
              <a:xfrm>
                <a:off x="1444014" y="3446466"/>
                <a:ext cx="91734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961" extrusionOk="0">
                    <a:moveTo>
                      <a:pt x="1169" y="1"/>
                    </a:moveTo>
                    <a:cubicBezTo>
                      <a:pt x="820" y="1"/>
                      <a:pt x="503" y="37"/>
                      <a:pt x="298" y="68"/>
                    </a:cubicBezTo>
                    <a:cubicBezTo>
                      <a:pt x="120" y="104"/>
                      <a:pt x="1" y="247"/>
                      <a:pt x="1" y="413"/>
                    </a:cubicBezTo>
                    <a:lnTo>
                      <a:pt x="1" y="794"/>
                    </a:lnTo>
                    <a:cubicBezTo>
                      <a:pt x="1" y="890"/>
                      <a:pt x="72" y="961"/>
                      <a:pt x="167" y="961"/>
                    </a:cubicBezTo>
                    <a:cubicBezTo>
                      <a:pt x="251" y="961"/>
                      <a:pt x="322" y="890"/>
                      <a:pt x="322" y="794"/>
                    </a:cubicBezTo>
                    <a:lnTo>
                      <a:pt x="322" y="413"/>
                    </a:lnTo>
                    <a:cubicBezTo>
                      <a:pt x="322" y="413"/>
                      <a:pt x="322" y="401"/>
                      <a:pt x="346" y="401"/>
                    </a:cubicBezTo>
                    <a:cubicBezTo>
                      <a:pt x="514" y="373"/>
                      <a:pt x="820" y="331"/>
                      <a:pt x="1157" y="331"/>
                    </a:cubicBezTo>
                    <a:cubicBezTo>
                      <a:pt x="1250" y="331"/>
                      <a:pt x="1346" y="334"/>
                      <a:pt x="1441" y="342"/>
                    </a:cubicBezTo>
                    <a:cubicBezTo>
                      <a:pt x="1977" y="366"/>
                      <a:pt x="2346" y="497"/>
                      <a:pt x="2584" y="735"/>
                    </a:cubicBezTo>
                    <a:cubicBezTo>
                      <a:pt x="2614" y="765"/>
                      <a:pt x="2659" y="779"/>
                      <a:pt x="2703" y="779"/>
                    </a:cubicBezTo>
                    <a:cubicBezTo>
                      <a:pt x="2748" y="779"/>
                      <a:pt x="2793" y="765"/>
                      <a:pt x="2822" y="735"/>
                    </a:cubicBezTo>
                    <a:cubicBezTo>
                      <a:pt x="2882" y="675"/>
                      <a:pt x="2882" y="556"/>
                      <a:pt x="2822" y="497"/>
                    </a:cubicBezTo>
                    <a:cubicBezTo>
                      <a:pt x="2428" y="102"/>
                      <a:pt x="1753" y="1"/>
                      <a:pt x="116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2" name="Google Shape;6352;p39"/>
              <p:cNvSpPr/>
              <p:nvPr/>
            </p:nvSpPr>
            <p:spPr>
              <a:xfrm>
                <a:off x="1420524" y="3633944"/>
                <a:ext cx="11013" cy="3374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0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893"/>
                    </a:lnTo>
                    <a:cubicBezTo>
                      <a:pt x="1" y="976"/>
                      <a:pt x="84" y="1060"/>
                      <a:pt x="167" y="1060"/>
                    </a:cubicBezTo>
                    <a:cubicBezTo>
                      <a:pt x="262" y="1060"/>
                      <a:pt x="334" y="976"/>
                      <a:pt x="334" y="893"/>
                    </a:cubicBezTo>
                    <a:lnTo>
                      <a:pt x="334" y="167"/>
                    </a:lnTo>
                    <a:cubicBezTo>
                      <a:pt x="346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3" name="Google Shape;6353;p39"/>
              <p:cNvSpPr/>
              <p:nvPr/>
            </p:nvSpPr>
            <p:spPr>
              <a:xfrm>
                <a:off x="1547494" y="3633944"/>
                <a:ext cx="11013" cy="3374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0" extrusionOk="0"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lnTo>
                      <a:pt x="0" y="893"/>
                    </a:lnTo>
                    <a:cubicBezTo>
                      <a:pt x="0" y="976"/>
                      <a:pt x="83" y="1060"/>
                      <a:pt x="167" y="1060"/>
                    </a:cubicBezTo>
                    <a:cubicBezTo>
                      <a:pt x="262" y="1060"/>
                      <a:pt x="333" y="976"/>
                      <a:pt x="333" y="893"/>
                    </a:cubicBezTo>
                    <a:lnTo>
                      <a:pt x="333" y="167"/>
                    </a:lnTo>
                    <a:cubicBezTo>
                      <a:pt x="345" y="72"/>
                      <a:pt x="274" y="0"/>
                      <a:pt x="16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354" name="Google Shape;6354;p39"/>
            <p:cNvSpPr/>
            <p:nvPr/>
          </p:nvSpPr>
          <p:spPr>
            <a:xfrm>
              <a:off x="3284850" y="864975"/>
              <a:ext cx="805800" cy="5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55" name="Google Shape;6355;p39"/>
          <p:cNvSpPr/>
          <p:nvPr/>
        </p:nvSpPr>
        <p:spPr>
          <a:xfrm>
            <a:off x="4355592" y="1408176"/>
            <a:ext cx="1066200" cy="47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Data encryption packaging</a:t>
            </a:r>
            <a:endParaRPr sz="1100"/>
          </a:p>
        </p:txBody>
      </p:sp>
      <p:sp>
        <p:nvSpPr>
          <p:cNvPr id="6356" name="Google Shape;6356;p39"/>
          <p:cNvSpPr/>
          <p:nvPr/>
        </p:nvSpPr>
        <p:spPr>
          <a:xfrm>
            <a:off x="8569400" y="1151625"/>
            <a:ext cx="468900" cy="3344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Access object</a:t>
            </a:r>
            <a:endParaRPr sz="1500"/>
          </a:p>
        </p:txBody>
      </p:sp>
      <p:sp>
        <p:nvSpPr>
          <p:cNvPr id="6357" name="Google Shape;6357;p39"/>
          <p:cNvSpPr/>
          <p:nvPr/>
        </p:nvSpPr>
        <p:spPr>
          <a:xfrm>
            <a:off x="5350425" y="4002575"/>
            <a:ext cx="920400" cy="26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Untrust</a:t>
            </a:r>
            <a:endParaRPr sz="900"/>
          </a:p>
        </p:txBody>
      </p:sp>
      <p:sp>
        <p:nvSpPr>
          <p:cNvPr id="6358" name="Google Shape;6358;p39"/>
          <p:cNvSpPr/>
          <p:nvPr/>
        </p:nvSpPr>
        <p:spPr>
          <a:xfrm>
            <a:off x="7943800" y="4002575"/>
            <a:ext cx="672900" cy="26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trust</a:t>
            </a:r>
            <a:endParaRPr sz="900"/>
          </a:p>
        </p:txBody>
      </p:sp>
      <p:sp>
        <p:nvSpPr>
          <p:cNvPr id="6359" name="Google Shape;6359;p39"/>
          <p:cNvSpPr txBox="1"/>
          <p:nvPr/>
        </p:nvSpPr>
        <p:spPr>
          <a:xfrm>
            <a:off x="4331050" y="4157625"/>
            <a:ext cx="112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Access principa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6360" name="Google Shape;6360;p39"/>
          <p:cNvCxnSpPr>
            <a:stCxn id="6354" idx="3"/>
            <a:endCxn id="6361" idx="1"/>
          </p:cNvCxnSpPr>
          <p:nvPr/>
        </p:nvCxnSpPr>
        <p:spPr>
          <a:xfrm rot="10800000" flipH="1">
            <a:off x="5298238" y="1901875"/>
            <a:ext cx="920400" cy="19902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62" name="Google Shape;6362;p39"/>
          <p:cNvCxnSpPr>
            <a:stCxn id="6355" idx="2"/>
            <a:endCxn id="6311" idx="1"/>
          </p:cNvCxnSpPr>
          <p:nvPr/>
        </p:nvCxnSpPr>
        <p:spPr>
          <a:xfrm flipH="1">
            <a:off x="4884492" y="1882776"/>
            <a:ext cx="4200" cy="45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3" name="Google Shape;6363;p39"/>
          <p:cNvCxnSpPr>
            <a:stCxn id="6319" idx="1"/>
            <a:endCxn id="6355" idx="3"/>
          </p:cNvCxnSpPr>
          <p:nvPr/>
        </p:nvCxnSpPr>
        <p:spPr>
          <a:xfrm rot="10800000">
            <a:off x="5421682" y="1645560"/>
            <a:ext cx="7971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4" name="Google Shape;6364;p39"/>
          <p:cNvSpPr txBox="1"/>
          <p:nvPr/>
        </p:nvSpPr>
        <p:spPr>
          <a:xfrm>
            <a:off x="7137998" y="2777425"/>
            <a:ext cx="805800" cy="52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Smart contract</a:t>
            </a:r>
            <a:endParaRPr sz="1100">
              <a:solidFill>
                <a:srgbClr val="21212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365" name="Google Shape;6365;p39"/>
          <p:cNvCxnSpPr>
            <a:endCxn id="6364" idx="0"/>
          </p:cNvCxnSpPr>
          <p:nvPr/>
        </p:nvCxnSpPr>
        <p:spPr>
          <a:xfrm flipH="1">
            <a:off x="7540898" y="2279725"/>
            <a:ext cx="3000" cy="49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6" name="Google Shape;6366;p39"/>
          <p:cNvCxnSpPr>
            <a:stCxn id="6364" idx="2"/>
          </p:cNvCxnSpPr>
          <p:nvPr/>
        </p:nvCxnSpPr>
        <p:spPr>
          <a:xfrm flipH="1">
            <a:off x="7537598" y="3300625"/>
            <a:ext cx="3300" cy="45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7" name="Google Shape;6367;p39"/>
          <p:cNvSpPr txBox="1"/>
          <p:nvPr/>
        </p:nvSpPr>
        <p:spPr>
          <a:xfrm>
            <a:off x="6213326" y="2777425"/>
            <a:ext cx="805800" cy="52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IPFS</a:t>
            </a:r>
            <a:endParaRPr sz="1100">
              <a:solidFill>
                <a:srgbClr val="21212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P2p</a:t>
            </a:r>
            <a:endParaRPr sz="1100">
              <a:solidFill>
                <a:srgbClr val="21212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368" name="Google Shape;6368;p39"/>
          <p:cNvCxnSpPr>
            <a:endCxn id="6367" idx="0"/>
          </p:cNvCxnSpPr>
          <p:nvPr/>
        </p:nvCxnSpPr>
        <p:spPr>
          <a:xfrm flipH="1">
            <a:off x="6616226" y="2275525"/>
            <a:ext cx="1500" cy="50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69" name="Google Shape;6369;p39"/>
          <p:cNvCxnSpPr>
            <a:stCxn id="6367" idx="2"/>
          </p:cNvCxnSpPr>
          <p:nvPr/>
        </p:nvCxnSpPr>
        <p:spPr>
          <a:xfrm>
            <a:off x="6616226" y="3300625"/>
            <a:ext cx="600" cy="42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70" name="Google Shape;6370;p39"/>
          <p:cNvSpPr/>
          <p:nvPr/>
        </p:nvSpPr>
        <p:spPr>
          <a:xfrm>
            <a:off x="5747900" y="4641050"/>
            <a:ext cx="2596500" cy="267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Identity security infrastructure</a:t>
            </a:r>
            <a:endParaRPr sz="1200"/>
          </a:p>
        </p:txBody>
      </p:sp>
      <p:cxnSp>
        <p:nvCxnSpPr>
          <p:cNvPr id="6371" name="Google Shape;6371;p39"/>
          <p:cNvCxnSpPr>
            <a:stCxn id="6370" idx="1"/>
            <a:endCxn id="6359" idx="2"/>
          </p:cNvCxnSpPr>
          <p:nvPr/>
        </p:nvCxnSpPr>
        <p:spPr>
          <a:xfrm rot="10800000">
            <a:off x="4895300" y="4496300"/>
            <a:ext cx="852600" cy="2787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2" name="Google Shape;6372;p39"/>
          <p:cNvCxnSpPr>
            <a:stCxn id="6370" idx="3"/>
            <a:endCxn id="6356" idx="2"/>
          </p:cNvCxnSpPr>
          <p:nvPr/>
        </p:nvCxnSpPr>
        <p:spPr>
          <a:xfrm rot="10800000" flipH="1">
            <a:off x="8344400" y="4496300"/>
            <a:ext cx="459600" cy="2787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1" name="Google Shape;6361;p39"/>
          <p:cNvSpPr/>
          <p:nvPr/>
        </p:nvSpPr>
        <p:spPr>
          <a:xfrm>
            <a:off x="6218775" y="1828375"/>
            <a:ext cx="3810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3" name="Google Shape;6373;p39"/>
          <p:cNvSpPr txBox="1"/>
          <p:nvPr/>
        </p:nvSpPr>
        <p:spPr>
          <a:xfrm>
            <a:off x="4372075" y="749838"/>
            <a:ext cx="350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CloudSlit architecture</a:t>
            </a:r>
            <a:endParaRPr sz="16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6374" name="Google Shape;6374;p39"/>
          <p:cNvGrpSpPr/>
          <p:nvPr/>
        </p:nvGrpSpPr>
        <p:grpSpPr>
          <a:xfrm>
            <a:off x="126160" y="3485174"/>
            <a:ext cx="470990" cy="340775"/>
            <a:chOff x="3284850" y="864975"/>
            <a:chExt cx="805800" cy="576900"/>
          </a:xfrm>
        </p:grpSpPr>
        <p:grpSp>
          <p:nvGrpSpPr>
            <p:cNvPr id="6375" name="Google Shape;6375;p39"/>
            <p:cNvGrpSpPr/>
            <p:nvPr/>
          </p:nvGrpSpPr>
          <p:grpSpPr>
            <a:xfrm>
              <a:off x="3304406" y="918604"/>
              <a:ext cx="763302" cy="523167"/>
              <a:chOff x="1306445" y="3397829"/>
              <a:chExt cx="367255" cy="269855"/>
            </a:xfrm>
          </p:grpSpPr>
          <p:sp>
            <p:nvSpPr>
              <p:cNvPr id="6376" name="Google Shape;6376;p39"/>
              <p:cNvSpPr/>
              <p:nvPr/>
            </p:nvSpPr>
            <p:spPr>
              <a:xfrm>
                <a:off x="1588395" y="3513054"/>
                <a:ext cx="45517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12" extrusionOk="0">
                    <a:moveTo>
                      <a:pt x="168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33"/>
                      <a:pt x="168" y="333"/>
                    </a:cubicBezTo>
                    <a:cubicBezTo>
                      <a:pt x="358" y="333"/>
                      <a:pt x="906" y="357"/>
                      <a:pt x="1180" y="488"/>
                    </a:cubicBezTo>
                    <a:cubicBezTo>
                      <a:pt x="1204" y="512"/>
                      <a:pt x="1227" y="512"/>
                      <a:pt x="1251" y="512"/>
                    </a:cubicBezTo>
                    <a:cubicBezTo>
                      <a:pt x="1311" y="512"/>
                      <a:pt x="1370" y="476"/>
                      <a:pt x="1406" y="417"/>
                    </a:cubicBezTo>
                    <a:cubicBezTo>
                      <a:pt x="1430" y="333"/>
                      <a:pt x="1406" y="226"/>
                      <a:pt x="1323" y="191"/>
                    </a:cubicBezTo>
                    <a:cubicBezTo>
                      <a:pt x="942" y="0"/>
                      <a:pt x="191" y="0"/>
                      <a:pt x="16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7" name="Google Shape;6377;p39"/>
              <p:cNvSpPr/>
              <p:nvPr/>
            </p:nvSpPr>
            <p:spPr>
              <a:xfrm>
                <a:off x="1306445" y="3397829"/>
                <a:ext cx="367255" cy="269091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454" extrusionOk="0">
                    <a:moveTo>
                      <a:pt x="7573" y="334"/>
                    </a:moveTo>
                    <a:lnTo>
                      <a:pt x="7573" y="1965"/>
                    </a:lnTo>
                    <a:cubicBezTo>
                      <a:pt x="7573" y="2227"/>
                      <a:pt x="7525" y="2465"/>
                      <a:pt x="7418" y="2679"/>
                    </a:cubicBezTo>
                    <a:cubicBezTo>
                      <a:pt x="7395" y="2715"/>
                      <a:pt x="7395" y="2727"/>
                      <a:pt x="7395" y="2763"/>
                    </a:cubicBezTo>
                    <a:lnTo>
                      <a:pt x="7395" y="3239"/>
                    </a:lnTo>
                    <a:cubicBezTo>
                      <a:pt x="7395" y="3691"/>
                      <a:pt x="7216" y="4108"/>
                      <a:pt x="6883" y="4442"/>
                    </a:cubicBezTo>
                    <a:cubicBezTo>
                      <a:pt x="6835" y="4489"/>
                      <a:pt x="6787" y="4513"/>
                      <a:pt x="6740" y="4549"/>
                    </a:cubicBezTo>
                    <a:cubicBezTo>
                      <a:pt x="6466" y="4759"/>
                      <a:pt x="6137" y="4876"/>
                      <a:pt x="5785" y="4876"/>
                    </a:cubicBezTo>
                    <a:cubicBezTo>
                      <a:pt x="5739" y="4876"/>
                      <a:pt x="5692" y="4874"/>
                      <a:pt x="5644" y="4870"/>
                    </a:cubicBezTo>
                    <a:cubicBezTo>
                      <a:pt x="4787" y="4823"/>
                      <a:pt x="4108" y="4072"/>
                      <a:pt x="4108" y="3180"/>
                    </a:cubicBezTo>
                    <a:lnTo>
                      <a:pt x="4108" y="2763"/>
                    </a:lnTo>
                    <a:cubicBezTo>
                      <a:pt x="4108" y="2727"/>
                      <a:pt x="4108" y="2715"/>
                      <a:pt x="4096" y="2679"/>
                    </a:cubicBezTo>
                    <a:cubicBezTo>
                      <a:pt x="3989" y="2465"/>
                      <a:pt x="3930" y="2227"/>
                      <a:pt x="3930" y="1965"/>
                    </a:cubicBezTo>
                    <a:lnTo>
                      <a:pt x="3930" y="1608"/>
                    </a:lnTo>
                    <a:cubicBezTo>
                      <a:pt x="3930" y="917"/>
                      <a:pt x="4513" y="334"/>
                      <a:pt x="5216" y="334"/>
                    </a:cubicBezTo>
                    <a:close/>
                    <a:moveTo>
                      <a:pt x="1763" y="3025"/>
                    </a:moveTo>
                    <a:cubicBezTo>
                      <a:pt x="2049" y="3025"/>
                      <a:pt x="2311" y="3144"/>
                      <a:pt x="2525" y="3358"/>
                    </a:cubicBezTo>
                    <a:cubicBezTo>
                      <a:pt x="2715" y="3561"/>
                      <a:pt x="2846" y="3846"/>
                      <a:pt x="2858" y="4144"/>
                    </a:cubicBezTo>
                    <a:cubicBezTo>
                      <a:pt x="2858" y="4227"/>
                      <a:pt x="2882" y="4346"/>
                      <a:pt x="2882" y="4465"/>
                    </a:cubicBezTo>
                    <a:lnTo>
                      <a:pt x="2882" y="4501"/>
                    </a:lnTo>
                    <a:cubicBezTo>
                      <a:pt x="2703" y="4215"/>
                      <a:pt x="2406" y="4013"/>
                      <a:pt x="2049" y="3894"/>
                    </a:cubicBezTo>
                    <a:cubicBezTo>
                      <a:pt x="1703" y="3787"/>
                      <a:pt x="1406" y="3787"/>
                      <a:pt x="1406" y="3787"/>
                    </a:cubicBezTo>
                    <a:cubicBezTo>
                      <a:pt x="1358" y="3787"/>
                      <a:pt x="1310" y="3799"/>
                      <a:pt x="1287" y="3834"/>
                    </a:cubicBezTo>
                    <a:lnTo>
                      <a:pt x="977" y="4144"/>
                    </a:lnTo>
                    <a:cubicBezTo>
                      <a:pt x="918" y="4215"/>
                      <a:pt x="918" y="4323"/>
                      <a:pt x="977" y="4382"/>
                    </a:cubicBezTo>
                    <a:cubicBezTo>
                      <a:pt x="1013" y="4412"/>
                      <a:pt x="1057" y="4427"/>
                      <a:pt x="1101" y="4427"/>
                    </a:cubicBezTo>
                    <a:cubicBezTo>
                      <a:pt x="1144" y="4427"/>
                      <a:pt x="1185" y="4412"/>
                      <a:pt x="1215" y="4382"/>
                    </a:cubicBezTo>
                    <a:lnTo>
                      <a:pt x="1465" y="4108"/>
                    </a:lnTo>
                    <a:cubicBezTo>
                      <a:pt x="1691" y="4132"/>
                      <a:pt x="2382" y="4203"/>
                      <a:pt x="2668" y="4811"/>
                    </a:cubicBezTo>
                    <a:cubicBezTo>
                      <a:pt x="2596" y="5275"/>
                      <a:pt x="2215" y="5596"/>
                      <a:pt x="1763" y="5596"/>
                    </a:cubicBezTo>
                    <a:cubicBezTo>
                      <a:pt x="1251" y="5596"/>
                      <a:pt x="834" y="5180"/>
                      <a:pt x="834" y="4680"/>
                    </a:cubicBezTo>
                    <a:cubicBezTo>
                      <a:pt x="834" y="4584"/>
                      <a:pt x="763" y="4513"/>
                      <a:pt x="679" y="4513"/>
                    </a:cubicBezTo>
                    <a:lnTo>
                      <a:pt x="644" y="4513"/>
                    </a:lnTo>
                    <a:lnTo>
                      <a:pt x="644" y="4465"/>
                    </a:lnTo>
                    <a:cubicBezTo>
                      <a:pt x="644" y="4346"/>
                      <a:pt x="644" y="4251"/>
                      <a:pt x="656" y="4144"/>
                    </a:cubicBezTo>
                    <a:cubicBezTo>
                      <a:pt x="679" y="3846"/>
                      <a:pt x="810" y="3561"/>
                      <a:pt x="1001" y="3358"/>
                    </a:cubicBezTo>
                    <a:cubicBezTo>
                      <a:pt x="1215" y="3144"/>
                      <a:pt x="1477" y="3025"/>
                      <a:pt x="1763" y="3025"/>
                    </a:cubicBezTo>
                    <a:close/>
                    <a:moveTo>
                      <a:pt x="10657" y="3025"/>
                    </a:moveTo>
                    <a:lnTo>
                      <a:pt x="10657" y="3727"/>
                    </a:lnTo>
                    <a:cubicBezTo>
                      <a:pt x="10657" y="3846"/>
                      <a:pt x="10633" y="3953"/>
                      <a:pt x="10585" y="4049"/>
                    </a:cubicBezTo>
                    <a:lnTo>
                      <a:pt x="10502" y="4251"/>
                    </a:lnTo>
                    <a:cubicBezTo>
                      <a:pt x="10478" y="4275"/>
                      <a:pt x="10478" y="4287"/>
                      <a:pt x="10478" y="4323"/>
                    </a:cubicBezTo>
                    <a:lnTo>
                      <a:pt x="10478" y="4680"/>
                    </a:lnTo>
                    <a:cubicBezTo>
                      <a:pt x="10478" y="4930"/>
                      <a:pt x="10383" y="5168"/>
                      <a:pt x="10204" y="5346"/>
                    </a:cubicBezTo>
                    <a:cubicBezTo>
                      <a:pt x="10044" y="5507"/>
                      <a:pt x="9835" y="5600"/>
                      <a:pt x="9605" y="5600"/>
                    </a:cubicBezTo>
                    <a:cubicBezTo>
                      <a:pt x="9579" y="5600"/>
                      <a:pt x="9552" y="5599"/>
                      <a:pt x="9526" y="5596"/>
                    </a:cubicBezTo>
                    <a:cubicBezTo>
                      <a:pt x="9038" y="5585"/>
                      <a:pt x="8633" y="5156"/>
                      <a:pt x="8633" y="4632"/>
                    </a:cubicBezTo>
                    <a:lnTo>
                      <a:pt x="8633" y="4323"/>
                    </a:lnTo>
                    <a:cubicBezTo>
                      <a:pt x="8633" y="4287"/>
                      <a:pt x="8633" y="4263"/>
                      <a:pt x="8621" y="4251"/>
                    </a:cubicBezTo>
                    <a:lnTo>
                      <a:pt x="8514" y="4037"/>
                    </a:lnTo>
                    <a:cubicBezTo>
                      <a:pt x="8466" y="3965"/>
                      <a:pt x="8454" y="3870"/>
                      <a:pt x="8454" y="3787"/>
                    </a:cubicBezTo>
                    <a:lnTo>
                      <a:pt x="8454" y="3775"/>
                    </a:lnTo>
                    <a:cubicBezTo>
                      <a:pt x="8454" y="3370"/>
                      <a:pt x="8788" y="3025"/>
                      <a:pt x="9204" y="3025"/>
                    </a:cubicBezTo>
                    <a:close/>
                    <a:moveTo>
                      <a:pt x="584" y="5180"/>
                    </a:moveTo>
                    <a:cubicBezTo>
                      <a:pt x="679" y="5406"/>
                      <a:pt x="834" y="5596"/>
                      <a:pt x="1037" y="5739"/>
                    </a:cubicBezTo>
                    <a:lnTo>
                      <a:pt x="1037" y="5925"/>
                    </a:lnTo>
                    <a:lnTo>
                      <a:pt x="1037" y="5925"/>
                    </a:lnTo>
                    <a:cubicBezTo>
                      <a:pt x="723" y="5807"/>
                      <a:pt x="571" y="5655"/>
                      <a:pt x="501" y="5585"/>
                    </a:cubicBezTo>
                    <a:cubicBezTo>
                      <a:pt x="537" y="5466"/>
                      <a:pt x="572" y="5335"/>
                      <a:pt x="584" y="5180"/>
                    </a:cubicBezTo>
                    <a:close/>
                    <a:moveTo>
                      <a:pt x="2918" y="5168"/>
                    </a:moveTo>
                    <a:cubicBezTo>
                      <a:pt x="2942" y="5323"/>
                      <a:pt x="2965" y="5454"/>
                      <a:pt x="3013" y="5573"/>
                    </a:cubicBezTo>
                    <a:cubicBezTo>
                      <a:pt x="2953" y="5656"/>
                      <a:pt x="2787" y="5811"/>
                      <a:pt x="2477" y="5930"/>
                    </a:cubicBezTo>
                    <a:lnTo>
                      <a:pt x="2477" y="5716"/>
                    </a:lnTo>
                    <a:cubicBezTo>
                      <a:pt x="2668" y="5585"/>
                      <a:pt x="2834" y="5394"/>
                      <a:pt x="2918" y="5168"/>
                    </a:cubicBezTo>
                    <a:close/>
                    <a:moveTo>
                      <a:pt x="6668" y="4989"/>
                    </a:moveTo>
                    <a:lnTo>
                      <a:pt x="6668" y="5299"/>
                    </a:lnTo>
                    <a:lnTo>
                      <a:pt x="5751" y="5930"/>
                    </a:lnTo>
                    <a:lnTo>
                      <a:pt x="4823" y="5299"/>
                    </a:lnTo>
                    <a:lnTo>
                      <a:pt x="4823" y="4989"/>
                    </a:lnTo>
                    <a:cubicBezTo>
                      <a:pt x="5061" y="5120"/>
                      <a:pt x="5335" y="5204"/>
                      <a:pt x="5620" y="5215"/>
                    </a:cubicBezTo>
                    <a:lnTo>
                      <a:pt x="5751" y="5215"/>
                    </a:lnTo>
                    <a:cubicBezTo>
                      <a:pt x="6073" y="5215"/>
                      <a:pt x="6394" y="5144"/>
                      <a:pt x="6668" y="4989"/>
                    </a:cubicBezTo>
                    <a:close/>
                    <a:moveTo>
                      <a:pt x="9942" y="5882"/>
                    </a:moveTo>
                    <a:lnTo>
                      <a:pt x="9942" y="5954"/>
                    </a:lnTo>
                    <a:cubicBezTo>
                      <a:pt x="9942" y="5989"/>
                      <a:pt x="9942" y="6025"/>
                      <a:pt x="9966" y="6061"/>
                    </a:cubicBezTo>
                    <a:lnTo>
                      <a:pt x="9561" y="6454"/>
                    </a:lnTo>
                    <a:lnTo>
                      <a:pt x="9169" y="6061"/>
                    </a:lnTo>
                    <a:cubicBezTo>
                      <a:pt x="9169" y="6025"/>
                      <a:pt x="9192" y="6001"/>
                      <a:pt x="9192" y="5954"/>
                    </a:cubicBezTo>
                    <a:lnTo>
                      <a:pt x="9192" y="5882"/>
                    </a:lnTo>
                    <a:cubicBezTo>
                      <a:pt x="9288" y="5918"/>
                      <a:pt x="9407" y="5942"/>
                      <a:pt x="9526" y="5942"/>
                    </a:cubicBezTo>
                    <a:lnTo>
                      <a:pt x="9573" y="5942"/>
                    </a:lnTo>
                    <a:cubicBezTo>
                      <a:pt x="9704" y="5942"/>
                      <a:pt x="9823" y="5930"/>
                      <a:pt x="9942" y="5882"/>
                    </a:cubicBezTo>
                    <a:close/>
                    <a:moveTo>
                      <a:pt x="2120" y="5882"/>
                    </a:moveTo>
                    <a:lnTo>
                      <a:pt x="2120" y="6061"/>
                    </a:lnTo>
                    <a:cubicBezTo>
                      <a:pt x="2120" y="6120"/>
                      <a:pt x="2132" y="6180"/>
                      <a:pt x="2168" y="6228"/>
                    </a:cubicBezTo>
                    <a:lnTo>
                      <a:pt x="2013" y="6394"/>
                    </a:lnTo>
                    <a:cubicBezTo>
                      <a:pt x="1941" y="6460"/>
                      <a:pt x="1849" y="6492"/>
                      <a:pt x="1755" y="6492"/>
                    </a:cubicBezTo>
                    <a:cubicBezTo>
                      <a:pt x="1662" y="6492"/>
                      <a:pt x="1566" y="6460"/>
                      <a:pt x="1489" y="6394"/>
                    </a:cubicBezTo>
                    <a:lnTo>
                      <a:pt x="1322" y="6239"/>
                    </a:lnTo>
                    <a:cubicBezTo>
                      <a:pt x="1358" y="6192"/>
                      <a:pt x="1370" y="6132"/>
                      <a:pt x="1370" y="6073"/>
                    </a:cubicBezTo>
                    <a:lnTo>
                      <a:pt x="1370" y="5882"/>
                    </a:lnTo>
                    <a:cubicBezTo>
                      <a:pt x="1489" y="5918"/>
                      <a:pt x="1608" y="5942"/>
                      <a:pt x="1751" y="5942"/>
                    </a:cubicBezTo>
                    <a:cubicBezTo>
                      <a:pt x="1882" y="5942"/>
                      <a:pt x="2001" y="5930"/>
                      <a:pt x="2120" y="5882"/>
                    </a:cubicBezTo>
                    <a:close/>
                    <a:moveTo>
                      <a:pt x="4692" y="5620"/>
                    </a:moveTo>
                    <a:lnTo>
                      <a:pt x="5490" y="6168"/>
                    </a:lnTo>
                    <a:lnTo>
                      <a:pt x="5061" y="6585"/>
                    </a:lnTo>
                    <a:lnTo>
                      <a:pt x="5049" y="6585"/>
                    </a:lnTo>
                    <a:lnTo>
                      <a:pt x="4525" y="5799"/>
                    </a:lnTo>
                    <a:lnTo>
                      <a:pt x="4692" y="5620"/>
                    </a:lnTo>
                    <a:close/>
                    <a:moveTo>
                      <a:pt x="6823" y="5596"/>
                    </a:moveTo>
                    <a:lnTo>
                      <a:pt x="6978" y="5775"/>
                    </a:lnTo>
                    <a:lnTo>
                      <a:pt x="6466" y="6585"/>
                    </a:lnTo>
                    <a:lnTo>
                      <a:pt x="6442" y="6585"/>
                    </a:lnTo>
                    <a:lnTo>
                      <a:pt x="6013" y="6156"/>
                    </a:lnTo>
                    <a:lnTo>
                      <a:pt x="6823" y="5596"/>
                    </a:lnTo>
                    <a:close/>
                    <a:moveTo>
                      <a:pt x="5251" y="1"/>
                    </a:moveTo>
                    <a:cubicBezTo>
                      <a:pt x="4358" y="1"/>
                      <a:pt x="3632" y="739"/>
                      <a:pt x="3632" y="1632"/>
                    </a:cubicBezTo>
                    <a:lnTo>
                      <a:pt x="3632" y="1989"/>
                    </a:lnTo>
                    <a:cubicBezTo>
                      <a:pt x="3632" y="2263"/>
                      <a:pt x="3692" y="2548"/>
                      <a:pt x="3811" y="2799"/>
                    </a:cubicBezTo>
                    <a:lnTo>
                      <a:pt x="3811" y="3191"/>
                    </a:lnTo>
                    <a:cubicBezTo>
                      <a:pt x="3811" y="3834"/>
                      <a:pt x="4096" y="4394"/>
                      <a:pt x="4537" y="4763"/>
                    </a:cubicBezTo>
                    <a:lnTo>
                      <a:pt x="4537" y="5335"/>
                    </a:lnTo>
                    <a:lnTo>
                      <a:pt x="4227" y="5656"/>
                    </a:lnTo>
                    <a:cubicBezTo>
                      <a:pt x="4204" y="5692"/>
                      <a:pt x="4180" y="5751"/>
                      <a:pt x="4180" y="5799"/>
                    </a:cubicBezTo>
                    <a:lnTo>
                      <a:pt x="3144" y="6168"/>
                    </a:lnTo>
                    <a:cubicBezTo>
                      <a:pt x="3073" y="6192"/>
                      <a:pt x="2989" y="6228"/>
                      <a:pt x="2930" y="6275"/>
                    </a:cubicBezTo>
                    <a:lnTo>
                      <a:pt x="2775" y="6180"/>
                    </a:lnTo>
                    <a:cubicBezTo>
                      <a:pt x="3263" y="5977"/>
                      <a:pt x="3406" y="5680"/>
                      <a:pt x="3430" y="5656"/>
                    </a:cubicBezTo>
                    <a:cubicBezTo>
                      <a:pt x="3454" y="5620"/>
                      <a:pt x="3454" y="5561"/>
                      <a:pt x="3430" y="5513"/>
                    </a:cubicBezTo>
                    <a:cubicBezTo>
                      <a:pt x="3311" y="5275"/>
                      <a:pt x="3287" y="4811"/>
                      <a:pt x="3275" y="4453"/>
                    </a:cubicBezTo>
                    <a:cubicBezTo>
                      <a:pt x="3275" y="4334"/>
                      <a:pt x="3263" y="4215"/>
                      <a:pt x="3263" y="4132"/>
                    </a:cubicBezTo>
                    <a:cubicBezTo>
                      <a:pt x="3204" y="3310"/>
                      <a:pt x="2596" y="2691"/>
                      <a:pt x="1822" y="2691"/>
                    </a:cubicBezTo>
                    <a:cubicBezTo>
                      <a:pt x="1060" y="2691"/>
                      <a:pt x="429" y="3310"/>
                      <a:pt x="370" y="4132"/>
                    </a:cubicBezTo>
                    <a:cubicBezTo>
                      <a:pt x="370" y="4227"/>
                      <a:pt x="358" y="4334"/>
                      <a:pt x="358" y="4453"/>
                    </a:cubicBezTo>
                    <a:cubicBezTo>
                      <a:pt x="346" y="4811"/>
                      <a:pt x="334" y="5263"/>
                      <a:pt x="215" y="5513"/>
                    </a:cubicBezTo>
                    <a:cubicBezTo>
                      <a:pt x="179" y="5561"/>
                      <a:pt x="179" y="5620"/>
                      <a:pt x="215" y="5656"/>
                    </a:cubicBezTo>
                    <a:cubicBezTo>
                      <a:pt x="215" y="5680"/>
                      <a:pt x="370" y="5977"/>
                      <a:pt x="870" y="6180"/>
                    </a:cubicBezTo>
                    <a:lnTo>
                      <a:pt x="406" y="6406"/>
                    </a:lnTo>
                    <a:cubicBezTo>
                      <a:pt x="167" y="6525"/>
                      <a:pt x="1" y="6775"/>
                      <a:pt x="1" y="7049"/>
                    </a:cubicBezTo>
                    <a:lnTo>
                      <a:pt x="1" y="8299"/>
                    </a:lnTo>
                    <a:cubicBezTo>
                      <a:pt x="1" y="8383"/>
                      <a:pt x="72" y="8454"/>
                      <a:pt x="167" y="8454"/>
                    </a:cubicBezTo>
                    <a:cubicBezTo>
                      <a:pt x="251" y="8454"/>
                      <a:pt x="334" y="8383"/>
                      <a:pt x="334" y="8299"/>
                    </a:cubicBezTo>
                    <a:lnTo>
                      <a:pt x="334" y="7049"/>
                    </a:lnTo>
                    <a:cubicBezTo>
                      <a:pt x="334" y="6894"/>
                      <a:pt x="406" y="6775"/>
                      <a:pt x="537" y="6704"/>
                    </a:cubicBezTo>
                    <a:lnTo>
                      <a:pt x="1108" y="6418"/>
                    </a:lnTo>
                    <a:lnTo>
                      <a:pt x="1299" y="6609"/>
                    </a:lnTo>
                    <a:cubicBezTo>
                      <a:pt x="1429" y="6751"/>
                      <a:pt x="1608" y="6811"/>
                      <a:pt x="1787" y="6811"/>
                    </a:cubicBezTo>
                    <a:cubicBezTo>
                      <a:pt x="1965" y="6811"/>
                      <a:pt x="2144" y="6751"/>
                      <a:pt x="2275" y="6609"/>
                    </a:cubicBezTo>
                    <a:lnTo>
                      <a:pt x="2477" y="6418"/>
                    </a:lnTo>
                    <a:lnTo>
                      <a:pt x="2656" y="6513"/>
                    </a:lnTo>
                    <a:cubicBezTo>
                      <a:pt x="2561" y="6644"/>
                      <a:pt x="2513" y="6811"/>
                      <a:pt x="2513" y="6990"/>
                    </a:cubicBezTo>
                    <a:lnTo>
                      <a:pt x="2513" y="8299"/>
                    </a:lnTo>
                    <a:cubicBezTo>
                      <a:pt x="2513" y="8383"/>
                      <a:pt x="2596" y="8454"/>
                      <a:pt x="2680" y="8454"/>
                    </a:cubicBezTo>
                    <a:cubicBezTo>
                      <a:pt x="2775" y="8454"/>
                      <a:pt x="2846" y="8383"/>
                      <a:pt x="2846" y="8299"/>
                    </a:cubicBezTo>
                    <a:lnTo>
                      <a:pt x="2846" y="6990"/>
                    </a:lnTo>
                    <a:cubicBezTo>
                      <a:pt x="2846" y="6751"/>
                      <a:pt x="2989" y="6537"/>
                      <a:pt x="3215" y="6466"/>
                    </a:cubicBezTo>
                    <a:lnTo>
                      <a:pt x="4323" y="6061"/>
                    </a:lnTo>
                    <a:lnTo>
                      <a:pt x="4775" y="6751"/>
                    </a:lnTo>
                    <a:cubicBezTo>
                      <a:pt x="4835" y="6835"/>
                      <a:pt x="4930" y="6894"/>
                      <a:pt x="5037" y="6894"/>
                    </a:cubicBezTo>
                    <a:lnTo>
                      <a:pt x="5061" y="6894"/>
                    </a:lnTo>
                    <a:cubicBezTo>
                      <a:pt x="5156" y="6894"/>
                      <a:pt x="5239" y="6870"/>
                      <a:pt x="5311" y="6787"/>
                    </a:cubicBezTo>
                    <a:lnTo>
                      <a:pt x="5597" y="6513"/>
                    </a:lnTo>
                    <a:lnTo>
                      <a:pt x="5597" y="8275"/>
                    </a:lnTo>
                    <a:cubicBezTo>
                      <a:pt x="5597" y="8371"/>
                      <a:pt x="5668" y="8442"/>
                      <a:pt x="5763" y="8442"/>
                    </a:cubicBezTo>
                    <a:cubicBezTo>
                      <a:pt x="5847" y="8442"/>
                      <a:pt x="5930" y="8371"/>
                      <a:pt x="5930" y="8275"/>
                    </a:cubicBezTo>
                    <a:lnTo>
                      <a:pt x="5930" y="6513"/>
                    </a:lnTo>
                    <a:lnTo>
                      <a:pt x="6204" y="6787"/>
                    </a:lnTo>
                    <a:cubicBezTo>
                      <a:pt x="6263" y="6847"/>
                      <a:pt x="6359" y="6894"/>
                      <a:pt x="6466" y="6894"/>
                    </a:cubicBezTo>
                    <a:lnTo>
                      <a:pt x="6490" y="6894"/>
                    </a:lnTo>
                    <a:cubicBezTo>
                      <a:pt x="6597" y="6882"/>
                      <a:pt x="6680" y="6835"/>
                      <a:pt x="6740" y="6751"/>
                    </a:cubicBezTo>
                    <a:lnTo>
                      <a:pt x="7204" y="6061"/>
                    </a:lnTo>
                    <a:lnTo>
                      <a:pt x="8311" y="6466"/>
                    </a:lnTo>
                    <a:cubicBezTo>
                      <a:pt x="8526" y="6537"/>
                      <a:pt x="8680" y="6751"/>
                      <a:pt x="8680" y="6990"/>
                    </a:cubicBezTo>
                    <a:lnTo>
                      <a:pt x="8680" y="8299"/>
                    </a:lnTo>
                    <a:cubicBezTo>
                      <a:pt x="8680" y="8383"/>
                      <a:pt x="8752" y="8454"/>
                      <a:pt x="8847" y="8454"/>
                    </a:cubicBezTo>
                    <a:cubicBezTo>
                      <a:pt x="8930" y="8454"/>
                      <a:pt x="9002" y="8383"/>
                      <a:pt x="9002" y="8299"/>
                    </a:cubicBezTo>
                    <a:lnTo>
                      <a:pt x="9002" y="6990"/>
                    </a:lnTo>
                    <a:cubicBezTo>
                      <a:pt x="9002" y="6751"/>
                      <a:pt x="8919" y="6525"/>
                      <a:pt x="8752" y="6358"/>
                    </a:cubicBezTo>
                    <a:lnTo>
                      <a:pt x="8799" y="6347"/>
                    </a:lnTo>
                    <a:cubicBezTo>
                      <a:pt x="8847" y="6335"/>
                      <a:pt x="8907" y="6311"/>
                      <a:pt x="8966" y="6287"/>
                    </a:cubicBezTo>
                    <a:lnTo>
                      <a:pt x="9395" y="6716"/>
                    </a:lnTo>
                    <a:lnTo>
                      <a:pt x="9395" y="8275"/>
                    </a:lnTo>
                    <a:cubicBezTo>
                      <a:pt x="9395" y="8371"/>
                      <a:pt x="9466" y="8442"/>
                      <a:pt x="9561" y="8442"/>
                    </a:cubicBezTo>
                    <a:cubicBezTo>
                      <a:pt x="9645" y="8442"/>
                      <a:pt x="9728" y="8371"/>
                      <a:pt x="9728" y="8275"/>
                    </a:cubicBezTo>
                    <a:lnTo>
                      <a:pt x="9728" y="6716"/>
                    </a:lnTo>
                    <a:lnTo>
                      <a:pt x="10157" y="6287"/>
                    </a:lnTo>
                    <a:cubicBezTo>
                      <a:pt x="10181" y="6299"/>
                      <a:pt x="10204" y="6299"/>
                      <a:pt x="10228" y="6311"/>
                    </a:cubicBezTo>
                    <a:lnTo>
                      <a:pt x="10931" y="6513"/>
                    </a:lnTo>
                    <a:cubicBezTo>
                      <a:pt x="11097" y="6549"/>
                      <a:pt x="11193" y="6704"/>
                      <a:pt x="11193" y="6870"/>
                    </a:cubicBezTo>
                    <a:lnTo>
                      <a:pt x="11193" y="8263"/>
                    </a:lnTo>
                    <a:cubicBezTo>
                      <a:pt x="11193" y="8359"/>
                      <a:pt x="11276" y="8430"/>
                      <a:pt x="11359" y="8430"/>
                    </a:cubicBezTo>
                    <a:cubicBezTo>
                      <a:pt x="11455" y="8430"/>
                      <a:pt x="11526" y="8359"/>
                      <a:pt x="11526" y="8263"/>
                    </a:cubicBezTo>
                    <a:lnTo>
                      <a:pt x="11526" y="6870"/>
                    </a:lnTo>
                    <a:cubicBezTo>
                      <a:pt x="11538" y="6597"/>
                      <a:pt x="11335" y="6311"/>
                      <a:pt x="11014" y="6228"/>
                    </a:cubicBezTo>
                    <a:lnTo>
                      <a:pt x="10323" y="6037"/>
                    </a:lnTo>
                    <a:cubicBezTo>
                      <a:pt x="10288" y="6013"/>
                      <a:pt x="10276" y="6001"/>
                      <a:pt x="10276" y="5954"/>
                    </a:cubicBezTo>
                    <a:lnTo>
                      <a:pt x="10276" y="5716"/>
                    </a:lnTo>
                    <a:cubicBezTo>
                      <a:pt x="10335" y="5680"/>
                      <a:pt x="10383" y="5632"/>
                      <a:pt x="10443" y="5585"/>
                    </a:cubicBezTo>
                    <a:cubicBezTo>
                      <a:pt x="10693" y="5346"/>
                      <a:pt x="10824" y="5025"/>
                      <a:pt x="10824" y="4680"/>
                    </a:cubicBezTo>
                    <a:lnTo>
                      <a:pt x="10824" y="4346"/>
                    </a:lnTo>
                    <a:lnTo>
                      <a:pt x="10895" y="4215"/>
                    </a:lnTo>
                    <a:cubicBezTo>
                      <a:pt x="10978" y="4072"/>
                      <a:pt x="11014" y="3906"/>
                      <a:pt x="11014" y="3739"/>
                    </a:cubicBezTo>
                    <a:lnTo>
                      <a:pt x="11014" y="2858"/>
                    </a:lnTo>
                    <a:cubicBezTo>
                      <a:pt x="11014" y="2775"/>
                      <a:pt x="10943" y="2691"/>
                      <a:pt x="10859" y="2691"/>
                    </a:cubicBezTo>
                    <a:lnTo>
                      <a:pt x="9216" y="2691"/>
                    </a:lnTo>
                    <a:cubicBezTo>
                      <a:pt x="8621" y="2691"/>
                      <a:pt x="8145" y="3180"/>
                      <a:pt x="8145" y="3775"/>
                    </a:cubicBezTo>
                    <a:lnTo>
                      <a:pt x="8145" y="3787"/>
                    </a:lnTo>
                    <a:cubicBezTo>
                      <a:pt x="8145" y="3918"/>
                      <a:pt x="8180" y="4072"/>
                      <a:pt x="8240" y="4192"/>
                    </a:cubicBezTo>
                    <a:lnTo>
                      <a:pt x="8323" y="4370"/>
                    </a:lnTo>
                    <a:lnTo>
                      <a:pt x="8323" y="4644"/>
                    </a:lnTo>
                    <a:cubicBezTo>
                      <a:pt x="8323" y="5096"/>
                      <a:pt x="8549" y="5477"/>
                      <a:pt x="8871" y="5716"/>
                    </a:cubicBezTo>
                    <a:lnTo>
                      <a:pt x="8871" y="5954"/>
                    </a:lnTo>
                    <a:cubicBezTo>
                      <a:pt x="8871" y="6001"/>
                      <a:pt x="8871" y="6013"/>
                      <a:pt x="8740" y="6049"/>
                    </a:cubicBezTo>
                    <a:lnTo>
                      <a:pt x="8395" y="6156"/>
                    </a:lnTo>
                    <a:lnTo>
                      <a:pt x="7418" y="5799"/>
                    </a:lnTo>
                    <a:cubicBezTo>
                      <a:pt x="7418" y="5751"/>
                      <a:pt x="7406" y="5704"/>
                      <a:pt x="7371" y="5656"/>
                    </a:cubicBezTo>
                    <a:lnTo>
                      <a:pt x="7061" y="5335"/>
                    </a:lnTo>
                    <a:lnTo>
                      <a:pt x="7061" y="4787"/>
                    </a:lnTo>
                    <a:cubicBezTo>
                      <a:pt x="7085" y="4751"/>
                      <a:pt x="7121" y="4727"/>
                      <a:pt x="7168" y="4692"/>
                    </a:cubicBezTo>
                    <a:cubicBezTo>
                      <a:pt x="7561" y="4323"/>
                      <a:pt x="7787" y="3787"/>
                      <a:pt x="7787" y="3251"/>
                    </a:cubicBezTo>
                    <a:lnTo>
                      <a:pt x="7787" y="2799"/>
                    </a:lnTo>
                    <a:cubicBezTo>
                      <a:pt x="7906" y="2537"/>
                      <a:pt x="7966" y="2263"/>
                      <a:pt x="7966" y="1989"/>
                    </a:cubicBezTo>
                    <a:lnTo>
                      <a:pt x="7966" y="167"/>
                    </a:lnTo>
                    <a:cubicBezTo>
                      <a:pt x="7966" y="84"/>
                      <a:pt x="7895" y="1"/>
                      <a:pt x="779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8" name="Google Shape;6378;p39"/>
              <p:cNvSpPr/>
              <p:nvPr/>
            </p:nvSpPr>
            <p:spPr>
              <a:xfrm>
                <a:off x="1639960" y="3622549"/>
                <a:ext cx="10631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418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8"/>
                    </a:cubicBezTo>
                    <a:lnTo>
                      <a:pt x="0" y="1251"/>
                    </a:lnTo>
                    <a:cubicBezTo>
                      <a:pt x="0" y="1334"/>
                      <a:pt x="84" y="1418"/>
                      <a:pt x="167" y="1418"/>
                    </a:cubicBezTo>
                    <a:cubicBezTo>
                      <a:pt x="262" y="1418"/>
                      <a:pt x="334" y="1334"/>
                      <a:pt x="334" y="1251"/>
                    </a:cubicBezTo>
                    <a:lnTo>
                      <a:pt x="334" y="168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9" name="Google Shape;6379;p39"/>
              <p:cNvSpPr/>
              <p:nvPr/>
            </p:nvSpPr>
            <p:spPr>
              <a:xfrm>
                <a:off x="1444014" y="3446466"/>
                <a:ext cx="91734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961" extrusionOk="0">
                    <a:moveTo>
                      <a:pt x="1169" y="1"/>
                    </a:moveTo>
                    <a:cubicBezTo>
                      <a:pt x="820" y="1"/>
                      <a:pt x="503" y="37"/>
                      <a:pt x="298" y="68"/>
                    </a:cubicBezTo>
                    <a:cubicBezTo>
                      <a:pt x="120" y="104"/>
                      <a:pt x="1" y="247"/>
                      <a:pt x="1" y="413"/>
                    </a:cubicBezTo>
                    <a:lnTo>
                      <a:pt x="1" y="794"/>
                    </a:lnTo>
                    <a:cubicBezTo>
                      <a:pt x="1" y="890"/>
                      <a:pt x="72" y="961"/>
                      <a:pt x="167" y="961"/>
                    </a:cubicBezTo>
                    <a:cubicBezTo>
                      <a:pt x="251" y="961"/>
                      <a:pt x="322" y="890"/>
                      <a:pt x="322" y="794"/>
                    </a:cubicBezTo>
                    <a:lnTo>
                      <a:pt x="322" y="413"/>
                    </a:lnTo>
                    <a:cubicBezTo>
                      <a:pt x="322" y="413"/>
                      <a:pt x="322" y="401"/>
                      <a:pt x="346" y="401"/>
                    </a:cubicBezTo>
                    <a:cubicBezTo>
                      <a:pt x="514" y="373"/>
                      <a:pt x="820" y="331"/>
                      <a:pt x="1157" y="331"/>
                    </a:cubicBezTo>
                    <a:cubicBezTo>
                      <a:pt x="1250" y="331"/>
                      <a:pt x="1346" y="334"/>
                      <a:pt x="1441" y="342"/>
                    </a:cubicBezTo>
                    <a:cubicBezTo>
                      <a:pt x="1977" y="366"/>
                      <a:pt x="2346" y="497"/>
                      <a:pt x="2584" y="735"/>
                    </a:cubicBezTo>
                    <a:cubicBezTo>
                      <a:pt x="2614" y="765"/>
                      <a:pt x="2659" y="779"/>
                      <a:pt x="2703" y="779"/>
                    </a:cubicBezTo>
                    <a:cubicBezTo>
                      <a:pt x="2748" y="779"/>
                      <a:pt x="2793" y="765"/>
                      <a:pt x="2822" y="735"/>
                    </a:cubicBezTo>
                    <a:cubicBezTo>
                      <a:pt x="2882" y="675"/>
                      <a:pt x="2882" y="556"/>
                      <a:pt x="2822" y="497"/>
                    </a:cubicBezTo>
                    <a:cubicBezTo>
                      <a:pt x="2428" y="102"/>
                      <a:pt x="1753" y="1"/>
                      <a:pt x="116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0" name="Google Shape;6380;p39"/>
              <p:cNvSpPr/>
              <p:nvPr/>
            </p:nvSpPr>
            <p:spPr>
              <a:xfrm>
                <a:off x="1420524" y="3633944"/>
                <a:ext cx="11013" cy="3374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0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893"/>
                    </a:lnTo>
                    <a:cubicBezTo>
                      <a:pt x="1" y="976"/>
                      <a:pt x="84" y="1060"/>
                      <a:pt x="167" y="1060"/>
                    </a:cubicBezTo>
                    <a:cubicBezTo>
                      <a:pt x="262" y="1060"/>
                      <a:pt x="334" y="976"/>
                      <a:pt x="334" y="893"/>
                    </a:cubicBezTo>
                    <a:lnTo>
                      <a:pt x="334" y="167"/>
                    </a:lnTo>
                    <a:cubicBezTo>
                      <a:pt x="346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1" name="Google Shape;6381;p39"/>
              <p:cNvSpPr/>
              <p:nvPr/>
            </p:nvSpPr>
            <p:spPr>
              <a:xfrm>
                <a:off x="1547494" y="3633944"/>
                <a:ext cx="11013" cy="3374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0" extrusionOk="0"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lnTo>
                      <a:pt x="0" y="893"/>
                    </a:lnTo>
                    <a:cubicBezTo>
                      <a:pt x="0" y="976"/>
                      <a:pt x="83" y="1060"/>
                      <a:pt x="167" y="1060"/>
                    </a:cubicBezTo>
                    <a:cubicBezTo>
                      <a:pt x="262" y="1060"/>
                      <a:pt x="333" y="976"/>
                      <a:pt x="333" y="893"/>
                    </a:cubicBezTo>
                    <a:lnTo>
                      <a:pt x="333" y="167"/>
                    </a:lnTo>
                    <a:cubicBezTo>
                      <a:pt x="345" y="72"/>
                      <a:pt x="274" y="0"/>
                      <a:pt x="16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382" name="Google Shape;6382;p39"/>
            <p:cNvSpPr/>
            <p:nvPr/>
          </p:nvSpPr>
          <p:spPr>
            <a:xfrm>
              <a:off x="3284850" y="864975"/>
              <a:ext cx="805800" cy="5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83" name="Google Shape;6383;p39"/>
          <p:cNvSpPr txBox="1"/>
          <p:nvPr/>
        </p:nvSpPr>
        <p:spPr>
          <a:xfrm>
            <a:off x="111900" y="4533950"/>
            <a:ext cx="3683400" cy="4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Help Users Return Ownership</a:t>
            </a:r>
            <a:endParaRPr sz="16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6384" name="Google Shape;6384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30227" y="2583061"/>
            <a:ext cx="233250" cy="320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5" name="Google Shape;6385;p39"/>
          <p:cNvCxnSpPr>
            <a:stCxn id="6383" idx="3"/>
          </p:cNvCxnSpPr>
          <p:nvPr/>
        </p:nvCxnSpPr>
        <p:spPr>
          <a:xfrm rot="10800000" flipH="1">
            <a:off x="3795300" y="4747100"/>
            <a:ext cx="436800" cy="2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diamond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89" name="Shape 6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0" name="Google Shape;6390;p40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391" name="Google Shape;6391;p40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第一部分-数据隐私分散网络</a:t>
            </a:r>
            <a:endParaRPr sz="2800"/>
          </a:p>
        </p:txBody>
      </p:sp>
      <p:sp>
        <p:nvSpPr>
          <p:cNvPr id="6392" name="Google Shape;6392;p40" title="Icon of a brain with circles and connection lines inside"/>
          <p:cNvSpPr/>
          <p:nvPr/>
        </p:nvSpPr>
        <p:spPr>
          <a:xfrm rot="-2701271">
            <a:off x="3118331" y="1421283"/>
            <a:ext cx="1175818" cy="788423"/>
          </a:xfrm>
          <a:custGeom>
            <a:avLst/>
            <a:gdLst/>
            <a:ahLst/>
            <a:cxnLst/>
            <a:rect l="l" t="t" r="r" b="b"/>
            <a:pathLst>
              <a:path w="440" h="295" extrusionOk="0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28575" cap="flat" cmpd="sng">
            <a:solidFill>
              <a:srgbClr val="00FFF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0505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cxnSp>
        <p:nvCxnSpPr>
          <p:cNvPr id="6393" name="Google Shape;6393;p40"/>
          <p:cNvCxnSpPr/>
          <p:nvPr/>
        </p:nvCxnSpPr>
        <p:spPr>
          <a:xfrm>
            <a:off x="7346504" y="1434305"/>
            <a:ext cx="672000" cy="24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4" name="Google Shape;6394;p40"/>
          <p:cNvCxnSpPr/>
          <p:nvPr/>
        </p:nvCxnSpPr>
        <p:spPr>
          <a:xfrm>
            <a:off x="7134795" y="811256"/>
            <a:ext cx="212400" cy="614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5" name="Google Shape;6395;p40"/>
          <p:cNvCxnSpPr/>
          <p:nvPr/>
        </p:nvCxnSpPr>
        <p:spPr>
          <a:xfrm rot="10800000" flipH="1">
            <a:off x="6465690" y="814146"/>
            <a:ext cx="667800" cy="273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6" name="Google Shape;6396;p40"/>
          <p:cNvCxnSpPr/>
          <p:nvPr/>
        </p:nvCxnSpPr>
        <p:spPr>
          <a:xfrm rot="10800000">
            <a:off x="5883797" y="905643"/>
            <a:ext cx="571500" cy="189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7" name="Google Shape;6397;p40"/>
          <p:cNvCxnSpPr/>
          <p:nvPr/>
        </p:nvCxnSpPr>
        <p:spPr>
          <a:xfrm flipH="1">
            <a:off x="5470312" y="915853"/>
            <a:ext cx="413100" cy="693600"/>
          </a:xfrm>
          <a:prstGeom prst="straightConnector1">
            <a:avLst/>
          </a:prstGeom>
          <a:noFill/>
          <a:ln w="28575" cap="flat" cmpd="sng">
            <a:solidFill>
              <a:srgbClr val="D5A6BD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8" name="Google Shape;6398;p40"/>
          <p:cNvCxnSpPr/>
          <p:nvPr/>
        </p:nvCxnSpPr>
        <p:spPr>
          <a:xfrm rot="10800000" flipH="1">
            <a:off x="4116242" y="1102938"/>
            <a:ext cx="363900" cy="583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9" name="Google Shape;6399;p40"/>
          <p:cNvCxnSpPr/>
          <p:nvPr/>
        </p:nvCxnSpPr>
        <p:spPr>
          <a:xfrm>
            <a:off x="4480219" y="1102730"/>
            <a:ext cx="990600" cy="507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00" name="Google Shape;6400;p40"/>
          <p:cNvSpPr/>
          <p:nvPr/>
        </p:nvSpPr>
        <p:spPr>
          <a:xfrm>
            <a:off x="6391004" y="103403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1" name="Google Shape;6401;p40"/>
          <p:cNvSpPr/>
          <p:nvPr/>
        </p:nvSpPr>
        <p:spPr>
          <a:xfrm>
            <a:off x="5408195" y="154107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2" name="Google Shape;6402;p40"/>
          <p:cNvSpPr/>
          <p:nvPr/>
        </p:nvSpPr>
        <p:spPr>
          <a:xfrm>
            <a:off x="4049362" y="1629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3" name="Google Shape;6403;p40"/>
          <p:cNvSpPr/>
          <p:nvPr/>
        </p:nvSpPr>
        <p:spPr>
          <a:xfrm>
            <a:off x="7287373" y="13751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4" name="Google Shape;6404;p40"/>
          <p:cNvSpPr/>
          <p:nvPr/>
        </p:nvSpPr>
        <p:spPr>
          <a:xfrm>
            <a:off x="4448073" y="10410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5" name="Google Shape;6405;p40"/>
          <p:cNvSpPr/>
          <p:nvPr/>
        </p:nvSpPr>
        <p:spPr>
          <a:xfrm>
            <a:off x="7959388" y="1629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406" name="Google Shape;6406;p40"/>
          <p:cNvCxnSpPr/>
          <p:nvPr/>
        </p:nvCxnSpPr>
        <p:spPr>
          <a:xfrm rot="10800000" flipH="1">
            <a:off x="4093389" y="2538576"/>
            <a:ext cx="782100" cy="312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07" name="Google Shape;6407;p40"/>
          <p:cNvCxnSpPr>
            <a:endCxn id="6408" idx="2"/>
          </p:cNvCxnSpPr>
          <p:nvPr/>
        </p:nvCxnSpPr>
        <p:spPr>
          <a:xfrm>
            <a:off x="4878473" y="2523114"/>
            <a:ext cx="244200" cy="4905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09" name="Google Shape;6409;p40"/>
          <p:cNvCxnSpPr>
            <a:stCxn id="6408" idx="4"/>
          </p:cNvCxnSpPr>
          <p:nvPr/>
        </p:nvCxnSpPr>
        <p:spPr>
          <a:xfrm>
            <a:off x="5181773" y="3072714"/>
            <a:ext cx="333000" cy="729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10" name="Google Shape;6410;p40"/>
          <p:cNvCxnSpPr/>
          <p:nvPr/>
        </p:nvCxnSpPr>
        <p:spPr>
          <a:xfrm flipH="1">
            <a:off x="5499056" y="3284552"/>
            <a:ext cx="686100" cy="516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11" name="Google Shape;6411;p40"/>
          <p:cNvCxnSpPr>
            <a:stCxn id="6412" idx="5"/>
            <a:endCxn id="6413" idx="3"/>
          </p:cNvCxnSpPr>
          <p:nvPr/>
        </p:nvCxnSpPr>
        <p:spPr>
          <a:xfrm>
            <a:off x="6218044" y="3330831"/>
            <a:ext cx="1056900" cy="525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14" name="Google Shape;6414;p40"/>
          <p:cNvCxnSpPr>
            <a:stCxn id="6415" idx="1"/>
          </p:cNvCxnSpPr>
          <p:nvPr/>
        </p:nvCxnSpPr>
        <p:spPr>
          <a:xfrm rot="10800000">
            <a:off x="3644001" y="2295501"/>
            <a:ext cx="406500" cy="513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16" name="Google Shape;6416;p40"/>
          <p:cNvSpPr/>
          <p:nvPr/>
        </p:nvSpPr>
        <p:spPr>
          <a:xfrm>
            <a:off x="4818547" y="247137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5" name="Google Shape;6415;p40"/>
          <p:cNvSpPr/>
          <p:nvPr/>
        </p:nvSpPr>
        <p:spPr>
          <a:xfrm>
            <a:off x="4033191" y="279149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7" name="Google Shape;6417;p40"/>
          <p:cNvSpPr/>
          <p:nvPr/>
        </p:nvSpPr>
        <p:spPr>
          <a:xfrm>
            <a:off x="5440052" y="37348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2" name="Google Shape;6412;p40"/>
          <p:cNvSpPr/>
          <p:nvPr/>
        </p:nvSpPr>
        <p:spPr>
          <a:xfrm>
            <a:off x="6117154" y="322994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8" name="Google Shape;6418;p40"/>
          <p:cNvSpPr/>
          <p:nvPr/>
        </p:nvSpPr>
        <p:spPr>
          <a:xfrm>
            <a:off x="7594409" y="3894805"/>
            <a:ext cx="1341300" cy="8211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19" name="Google Shape;6419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65971" y="408800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0" name="Google Shape;6420;p40"/>
          <p:cNvSpPr/>
          <p:nvPr/>
        </p:nvSpPr>
        <p:spPr>
          <a:xfrm>
            <a:off x="5600686" y="2400142"/>
            <a:ext cx="1431600" cy="5961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21" name="Google Shape;6421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55653" y="245616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2" name="Google Shape;6422;p40"/>
          <p:cNvSpPr/>
          <p:nvPr/>
        </p:nvSpPr>
        <p:spPr>
          <a:xfrm>
            <a:off x="3617848" y="3247643"/>
            <a:ext cx="554700" cy="3339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23" name="Google Shape;6423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05267" y="3137759"/>
            <a:ext cx="517835" cy="47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4" name="Google Shape;6424;p40"/>
          <p:cNvGrpSpPr/>
          <p:nvPr/>
        </p:nvGrpSpPr>
        <p:grpSpPr>
          <a:xfrm>
            <a:off x="6767054" y="892905"/>
            <a:ext cx="1261146" cy="739476"/>
            <a:chOff x="6477016" y="428505"/>
            <a:chExt cx="1261146" cy="739476"/>
          </a:xfrm>
        </p:grpSpPr>
        <p:grpSp>
          <p:nvGrpSpPr>
            <p:cNvPr id="6425" name="Google Shape;6425;p40"/>
            <p:cNvGrpSpPr/>
            <p:nvPr/>
          </p:nvGrpSpPr>
          <p:grpSpPr>
            <a:xfrm>
              <a:off x="6733719" y="428505"/>
              <a:ext cx="1004443" cy="739476"/>
              <a:chOff x="5474569" y="390267"/>
              <a:chExt cx="1004443" cy="739476"/>
            </a:xfrm>
          </p:grpSpPr>
          <p:sp>
            <p:nvSpPr>
              <p:cNvPr id="6426" name="Google Shape;6426;p40"/>
              <p:cNvSpPr/>
              <p:nvPr/>
            </p:nvSpPr>
            <p:spPr>
              <a:xfrm>
                <a:off x="5525312" y="545943"/>
                <a:ext cx="953700" cy="583800"/>
              </a:xfrm>
              <a:prstGeom prst="ellipse">
                <a:avLst/>
              </a:prstGeom>
              <a:solidFill>
                <a:srgbClr val="D5A6BD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27" name="Google Shape;6427;p40"/>
              <p:cNvSpPr/>
              <p:nvPr/>
            </p:nvSpPr>
            <p:spPr>
              <a:xfrm>
                <a:off x="5981683" y="745389"/>
                <a:ext cx="397800" cy="243600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pic>
            <p:nvPicPr>
              <p:cNvPr id="6428" name="Google Shape;6428;p40" descr="男人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5474569" y="390267"/>
                <a:ext cx="517835" cy="4768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29" name="Google Shape;6429;p40"/>
            <p:cNvGrpSpPr/>
            <p:nvPr/>
          </p:nvGrpSpPr>
          <p:grpSpPr>
            <a:xfrm>
              <a:off x="6477016" y="660209"/>
              <a:ext cx="375544" cy="375544"/>
              <a:chOff x="4518991" y="343778"/>
              <a:chExt cx="914400" cy="914400"/>
            </a:xfrm>
          </p:grpSpPr>
          <p:sp>
            <p:nvSpPr>
              <p:cNvPr id="6430" name="Google Shape;6430;p40"/>
              <p:cNvSpPr/>
              <p:nvPr/>
            </p:nvSpPr>
            <p:spPr>
              <a:xfrm>
                <a:off x="4518991" y="343778"/>
                <a:ext cx="914400" cy="914400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solidFill>
                <a:srgbClr val="3AFFF8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31" name="Google Shape;6431;p40"/>
              <p:cNvSpPr/>
              <p:nvPr/>
            </p:nvSpPr>
            <p:spPr>
              <a:xfrm>
                <a:off x="4657399" y="509182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3AFFF8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432" name="Google Shape;6432;p40"/>
              <p:cNvSpPr/>
              <p:nvPr/>
            </p:nvSpPr>
            <p:spPr>
              <a:xfrm rot="10800000">
                <a:off x="4993674" y="509210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3AFFF8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rgbClr val="FFFFF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</p:grpSp>
      <p:grpSp>
        <p:nvGrpSpPr>
          <p:cNvPr id="6433" name="Google Shape;6433;p40"/>
          <p:cNvGrpSpPr/>
          <p:nvPr/>
        </p:nvGrpSpPr>
        <p:grpSpPr>
          <a:xfrm>
            <a:off x="7642135" y="3685892"/>
            <a:ext cx="375544" cy="375544"/>
            <a:chOff x="4518991" y="343778"/>
            <a:chExt cx="914400" cy="914400"/>
          </a:xfrm>
        </p:grpSpPr>
        <p:sp>
          <p:nvSpPr>
            <p:cNvPr id="6434" name="Google Shape;6434;p40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35" name="Google Shape;6435;p40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36" name="Google Shape;6436;p40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grpSp>
        <p:nvGrpSpPr>
          <p:cNvPr id="6437" name="Google Shape;6437;p40"/>
          <p:cNvGrpSpPr/>
          <p:nvPr/>
        </p:nvGrpSpPr>
        <p:grpSpPr>
          <a:xfrm>
            <a:off x="3979737" y="2981711"/>
            <a:ext cx="375544" cy="375544"/>
            <a:chOff x="4518991" y="343778"/>
            <a:chExt cx="914400" cy="914400"/>
          </a:xfrm>
        </p:grpSpPr>
        <p:sp>
          <p:nvSpPr>
            <p:cNvPr id="6438" name="Google Shape;6438;p40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39" name="Google Shape;6439;p40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40" name="Google Shape;6440;p40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cxnSp>
        <p:nvCxnSpPr>
          <p:cNvPr id="6441" name="Google Shape;6441;p40"/>
          <p:cNvCxnSpPr>
            <a:stCxn id="6434" idx="3"/>
            <a:endCxn id="6430" idx="1"/>
          </p:cNvCxnSpPr>
          <p:nvPr/>
        </p:nvCxnSpPr>
        <p:spPr>
          <a:xfrm rot="10800000">
            <a:off x="6954807" y="1500092"/>
            <a:ext cx="875100" cy="21858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6442" name="Google Shape;6442;p40"/>
          <p:cNvCxnSpPr>
            <a:stCxn id="6434" idx="2"/>
            <a:endCxn id="6443" idx="1"/>
          </p:cNvCxnSpPr>
          <p:nvPr/>
        </p:nvCxnSpPr>
        <p:spPr>
          <a:xfrm rot="10800000">
            <a:off x="5589235" y="2831764"/>
            <a:ext cx="2052900" cy="10419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444" name="Google Shape;6444;p40"/>
          <p:cNvSpPr/>
          <p:nvPr/>
        </p:nvSpPr>
        <p:spPr>
          <a:xfrm>
            <a:off x="7711325" y="4299900"/>
            <a:ext cx="333000" cy="24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445" name="Google Shape;6445;p40"/>
          <p:cNvSpPr/>
          <p:nvPr/>
        </p:nvSpPr>
        <p:spPr>
          <a:xfrm>
            <a:off x="8160856" y="4381276"/>
            <a:ext cx="397800" cy="243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446" name="Google Shape;6446;p40"/>
          <p:cNvSpPr/>
          <p:nvPr/>
        </p:nvSpPr>
        <p:spPr>
          <a:xfrm>
            <a:off x="8415117" y="4100938"/>
            <a:ext cx="397800" cy="24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47" name="Google Shape;6447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52794" y="3823072"/>
            <a:ext cx="517835" cy="476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8" name="Google Shape;6448;p40"/>
          <p:cNvCxnSpPr>
            <a:stCxn id="6438" idx="0"/>
            <a:endCxn id="6434" idx="2"/>
          </p:cNvCxnSpPr>
          <p:nvPr/>
        </p:nvCxnSpPr>
        <p:spPr>
          <a:xfrm>
            <a:off x="4355281" y="3169483"/>
            <a:ext cx="3286800" cy="7041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413" name="Google Shape;6413;p40"/>
          <p:cNvSpPr/>
          <p:nvPr/>
        </p:nvSpPr>
        <p:spPr>
          <a:xfrm>
            <a:off x="7257779" y="375544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08" name="Google Shape;6408;p40"/>
          <p:cNvSpPr/>
          <p:nvPr/>
        </p:nvSpPr>
        <p:spPr>
          <a:xfrm>
            <a:off x="5122673" y="2954514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49" name="Google Shape;6449;p40"/>
          <p:cNvSpPr txBox="1"/>
          <p:nvPr/>
        </p:nvSpPr>
        <p:spPr>
          <a:xfrm>
            <a:off x="3056200" y="1522450"/>
            <a:ext cx="133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P2P Discovery</a:t>
            </a:r>
            <a:endParaRPr sz="1300" b="1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6450" name="Google Shape;6450;p40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18906" y="4148031"/>
            <a:ext cx="517835" cy="47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1" name="Google Shape;6451;p40"/>
          <p:cNvGrpSpPr/>
          <p:nvPr/>
        </p:nvGrpSpPr>
        <p:grpSpPr>
          <a:xfrm>
            <a:off x="5401399" y="2456170"/>
            <a:ext cx="375544" cy="375544"/>
            <a:chOff x="4518991" y="343778"/>
            <a:chExt cx="914400" cy="914400"/>
          </a:xfrm>
        </p:grpSpPr>
        <p:sp>
          <p:nvSpPr>
            <p:cNvPr id="6443" name="Google Shape;6443;p40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52" name="Google Shape;6452;p40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53" name="Google Shape;6453;p40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AFFF8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sp>
        <p:nvSpPr>
          <p:cNvPr id="6454" name="Google Shape;6454;p40"/>
          <p:cNvSpPr/>
          <p:nvPr/>
        </p:nvSpPr>
        <p:spPr>
          <a:xfrm>
            <a:off x="5821123" y="8526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55" name="Google Shape;6455;p40"/>
          <p:cNvSpPr/>
          <p:nvPr/>
        </p:nvSpPr>
        <p:spPr>
          <a:xfrm>
            <a:off x="7064823" y="7325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456" name="Google Shape;6456;p40"/>
          <p:cNvCxnSpPr>
            <a:stCxn id="6438" idx="0"/>
            <a:endCxn id="6430" idx="1"/>
          </p:cNvCxnSpPr>
          <p:nvPr/>
        </p:nvCxnSpPr>
        <p:spPr>
          <a:xfrm rot="10800000" flipH="1">
            <a:off x="4355281" y="1500283"/>
            <a:ext cx="2599500" cy="16692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457" name="Google Shape;6457;p40"/>
          <p:cNvSpPr txBox="1"/>
          <p:nvPr/>
        </p:nvSpPr>
        <p:spPr>
          <a:xfrm>
            <a:off x="189150" y="1372950"/>
            <a:ext cx="29118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建立一个基于P2P的全球节点元数据中心，构建一个点对点的去中心化网络。</a:t>
            </a: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构建去中心化私有数据检索矿工网络。</a:t>
            </a: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6458" name="Google Shape;6458;p40"/>
          <p:cNvGrpSpPr/>
          <p:nvPr/>
        </p:nvGrpSpPr>
        <p:grpSpPr>
          <a:xfrm>
            <a:off x="3937741" y="2522590"/>
            <a:ext cx="341400" cy="371400"/>
            <a:chOff x="6842779" y="3674165"/>
            <a:chExt cx="341400" cy="371400"/>
          </a:xfrm>
        </p:grpSpPr>
        <p:sp>
          <p:nvSpPr>
            <p:cNvPr id="6459" name="Google Shape;6459;p40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460" name="Google Shape;6460;p4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61" name="Google Shape;6461;p40"/>
          <p:cNvGrpSpPr/>
          <p:nvPr/>
        </p:nvGrpSpPr>
        <p:grpSpPr>
          <a:xfrm>
            <a:off x="6279391" y="967527"/>
            <a:ext cx="341400" cy="371400"/>
            <a:chOff x="6842779" y="3674165"/>
            <a:chExt cx="341400" cy="371400"/>
          </a:xfrm>
        </p:grpSpPr>
        <p:sp>
          <p:nvSpPr>
            <p:cNvPr id="6462" name="Google Shape;6462;p40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463" name="Google Shape;6463;p4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64" name="Google Shape;6464;p40"/>
          <p:cNvGrpSpPr/>
          <p:nvPr/>
        </p:nvGrpSpPr>
        <p:grpSpPr>
          <a:xfrm>
            <a:off x="5034754" y="2827915"/>
            <a:ext cx="341400" cy="371400"/>
            <a:chOff x="6842779" y="3674165"/>
            <a:chExt cx="341400" cy="371400"/>
          </a:xfrm>
        </p:grpSpPr>
        <p:sp>
          <p:nvSpPr>
            <p:cNvPr id="6465" name="Google Shape;6465;p40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466" name="Google Shape;6466;p4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67" name="Google Shape;6467;p40"/>
          <p:cNvGrpSpPr/>
          <p:nvPr/>
        </p:nvGrpSpPr>
        <p:grpSpPr>
          <a:xfrm>
            <a:off x="7146166" y="3608240"/>
            <a:ext cx="341400" cy="371400"/>
            <a:chOff x="6842779" y="3674165"/>
            <a:chExt cx="341400" cy="371400"/>
          </a:xfrm>
        </p:grpSpPr>
        <p:sp>
          <p:nvSpPr>
            <p:cNvPr id="6468" name="Google Shape;6468;p40"/>
            <p:cNvSpPr/>
            <p:nvPr/>
          </p:nvSpPr>
          <p:spPr>
            <a:xfrm>
              <a:off x="6842779" y="3674165"/>
              <a:ext cx="341400" cy="37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469" name="Google Shape;6469;p4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859225" y="3705638"/>
              <a:ext cx="308500" cy="30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0" name="Google Shape;6470;p40"/>
          <p:cNvGrpSpPr/>
          <p:nvPr/>
        </p:nvGrpSpPr>
        <p:grpSpPr>
          <a:xfrm>
            <a:off x="6114773" y="1259199"/>
            <a:ext cx="251660" cy="350166"/>
            <a:chOff x="910723" y="1508212"/>
            <a:chExt cx="251660" cy="350166"/>
          </a:xfrm>
        </p:grpSpPr>
        <p:sp>
          <p:nvSpPr>
            <p:cNvPr id="6471" name="Google Shape;6471;p4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2" name="Google Shape;6472;p4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3" name="Google Shape;6473;p4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4" name="Google Shape;6474;p4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5" name="Google Shape;6475;p4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6" name="Google Shape;6476;p4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7" name="Google Shape;6477;p4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8" name="Google Shape;6478;p4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9" name="Google Shape;6479;p4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0" name="Google Shape;6480;p4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1" name="Google Shape;6481;p4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2" name="Google Shape;6482;p4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3" name="Google Shape;6483;p4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4" name="Google Shape;6484;p4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5" name="Google Shape;6485;p4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6" name="Google Shape;6486;p4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7" name="Google Shape;6487;p4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88" name="Google Shape;6488;p40"/>
          <p:cNvGrpSpPr/>
          <p:nvPr/>
        </p:nvGrpSpPr>
        <p:grpSpPr>
          <a:xfrm>
            <a:off x="6998098" y="3886399"/>
            <a:ext cx="251660" cy="350166"/>
            <a:chOff x="910723" y="1508212"/>
            <a:chExt cx="251660" cy="350166"/>
          </a:xfrm>
        </p:grpSpPr>
        <p:sp>
          <p:nvSpPr>
            <p:cNvPr id="6489" name="Google Shape;6489;p4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0" name="Google Shape;6490;p4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1" name="Google Shape;6491;p4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2" name="Google Shape;6492;p4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3" name="Google Shape;6493;p4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4" name="Google Shape;6494;p4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5" name="Google Shape;6495;p4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6" name="Google Shape;6496;p4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7" name="Google Shape;6497;p4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8" name="Google Shape;6498;p4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9" name="Google Shape;6499;p4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0" name="Google Shape;6500;p4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1" name="Google Shape;6501;p4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2" name="Google Shape;6502;p4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3" name="Google Shape;6503;p4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4" name="Google Shape;6504;p4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5" name="Google Shape;6505;p4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06" name="Google Shape;6506;p40"/>
          <p:cNvGrpSpPr/>
          <p:nvPr/>
        </p:nvGrpSpPr>
        <p:grpSpPr>
          <a:xfrm>
            <a:off x="4874748" y="3113962"/>
            <a:ext cx="251660" cy="350166"/>
            <a:chOff x="910723" y="1508212"/>
            <a:chExt cx="251660" cy="350166"/>
          </a:xfrm>
        </p:grpSpPr>
        <p:sp>
          <p:nvSpPr>
            <p:cNvPr id="6507" name="Google Shape;6507;p4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8" name="Google Shape;6508;p4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9" name="Google Shape;6509;p4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0" name="Google Shape;6510;p4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1" name="Google Shape;6511;p4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2" name="Google Shape;6512;p4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3" name="Google Shape;6513;p4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4" name="Google Shape;6514;p4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5" name="Google Shape;6515;p4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6" name="Google Shape;6516;p4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7" name="Google Shape;6517;p4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8" name="Google Shape;6518;p4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9" name="Google Shape;6519;p4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0" name="Google Shape;6520;p4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1" name="Google Shape;6521;p4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2" name="Google Shape;6522;p4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3" name="Google Shape;6523;p4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24" name="Google Shape;6524;p40"/>
          <p:cNvGrpSpPr/>
          <p:nvPr/>
        </p:nvGrpSpPr>
        <p:grpSpPr>
          <a:xfrm>
            <a:off x="4224986" y="2252737"/>
            <a:ext cx="251660" cy="350166"/>
            <a:chOff x="910723" y="1508212"/>
            <a:chExt cx="251660" cy="350166"/>
          </a:xfrm>
        </p:grpSpPr>
        <p:sp>
          <p:nvSpPr>
            <p:cNvPr id="6525" name="Google Shape;6525;p4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6" name="Google Shape;6526;p4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7" name="Google Shape;6527;p4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8" name="Google Shape;6528;p4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9" name="Google Shape;6529;p4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0" name="Google Shape;6530;p4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1" name="Google Shape;6531;p4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2" name="Google Shape;6532;p4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3" name="Google Shape;6533;p4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4" name="Google Shape;6534;p4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5" name="Google Shape;6535;p4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6" name="Google Shape;6536;p4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7" name="Google Shape;6537;p4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8" name="Google Shape;6538;p4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9" name="Google Shape;6539;p4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0" name="Google Shape;6540;p4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1" name="Google Shape;6541;p4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45" name="Shape 6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6" name="Google Shape;6546;p41"/>
          <p:cNvSpPr/>
          <p:nvPr/>
        </p:nvSpPr>
        <p:spPr>
          <a:xfrm>
            <a:off x="4602950" y="4745000"/>
            <a:ext cx="2466300" cy="226500"/>
          </a:xfrm>
          <a:prstGeom prst="rect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47" name="Google Shape;6547;p41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去中心化证书中心-DeCA</a:t>
            </a:r>
            <a:endParaRPr sz="2600"/>
          </a:p>
        </p:txBody>
      </p:sp>
      <p:pic>
        <p:nvPicPr>
          <p:cNvPr id="6548" name="Google Shape;654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16050" y="2714575"/>
            <a:ext cx="942300" cy="83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49" name="Google Shape;6549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60050" y="2714575"/>
            <a:ext cx="942300" cy="83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50" name="Google Shape;6550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572050" y="2714575"/>
            <a:ext cx="942300" cy="83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51" name="Google Shape;6551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9462" y="2097563"/>
            <a:ext cx="203475" cy="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2" name="Google Shape;6552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32931" y="1485575"/>
            <a:ext cx="271926" cy="2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6553" name="Google Shape;6553;p41"/>
          <p:cNvSpPr/>
          <p:nvPr/>
        </p:nvSpPr>
        <p:spPr>
          <a:xfrm>
            <a:off x="4722700" y="4128175"/>
            <a:ext cx="417000" cy="271800"/>
          </a:xfrm>
          <a:prstGeom prst="can">
            <a:avLst>
              <a:gd name="adj" fmla="val 25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CRDT</a:t>
            </a:r>
            <a:endParaRPr sz="600"/>
          </a:p>
        </p:txBody>
      </p:sp>
      <p:sp>
        <p:nvSpPr>
          <p:cNvPr id="6554" name="Google Shape;6554;p41"/>
          <p:cNvSpPr/>
          <p:nvPr/>
        </p:nvSpPr>
        <p:spPr>
          <a:xfrm>
            <a:off x="6278700" y="4128175"/>
            <a:ext cx="417000" cy="271800"/>
          </a:xfrm>
          <a:prstGeom prst="can">
            <a:avLst>
              <a:gd name="adj" fmla="val 25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CRDT</a:t>
            </a:r>
            <a:endParaRPr sz="600"/>
          </a:p>
        </p:txBody>
      </p:sp>
      <p:sp>
        <p:nvSpPr>
          <p:cNvPr id="6555" name="Google Shape;6555;p41"/>
          <p:cNvSpPr/>
          <p:nvPr/>
        </p:nvSpPr>
        <p:spPr>
          <a:xfrm>
            <a:off x="7834700" y="4128175"/>
            <a:ext cx="417000" cy="271800"/>
          </a:xfrm>
          <a:prstGeom prst="can">
            <a:avLst>
              <a:gd name="adj" fmla="val 25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CRDT</a:t>
            </a:r>
            <a:endParaRPr sz="600"/>
          </a:p>
        </p:txBody>
      </p:sp>
      <p:cxnSp>
        <p:nvCxnSpPr>
          <p:cNvPr id="6556" name="Google Shape;6556;p41"/>
          <p:cNvCxnSpPr>
            <a:stCxn id="6549" idx="3"/>
            <a:endCxn id="6548" idx="1"/>
          </p:cNvCxnSpPr>
          <p:nvPr/>
        </p:nvCxnSpPr>
        <p:spPr>
          <a:xfrm>
            <a:off x="5402350" y="3129975"/>
            <a:ext cx="61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57" name="Google Shape;6557;p41"/>
          <p:cNvCxnSpPr>
            <a:stCxn id="6548" idx="3"/>
          </p:cNvCxnSpPr>
          <p:nvPr/>
        </p:nvCxnSpPr>
        <p:spPr>
          <a:xfrm rot="10800000" flipH="1">
            <a:off x="6958350" y="3128175"/>
            <a:ext cx="7182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58" name="Google Shape;6558;p41"/>
          <p:cNvCxnSpPr>
            <a:stCxn id="6549" idx="2"/>
            <a:endCxn id="6553" idx="1"/>
          </p:cNvCxnSpPr>
          <p:nvPr/>
        </p:nvCxnSpPr>
        <p:spPr>
          <a:xfrm>
            <a:off x="4931200" y="3545375"/>
            <a:ext cx="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9" name="Google Shape;6559;p41"/>
          <p:cNvCxnSpPr>
            <a:stCxn id="6548" idx="2"/>
            <a:endCxn id="6554" idx="1"/>
          </p:cNvCxnSpPr>
          <p:nvPr/>
        </p:nvCxnSpPr>
        <p:spPr>
          <a:xfrm>
            <a:off x="6487200" y="3545375"/>
            <a:ext cx="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0" name="Google Shape;6560;p41"/>
          <p:cNvCxnSpPr>
            <a:stCxn id="6550" idx="2"/>
            <a:endCxn id="6555" idx="1"/>
          </p:cNvCxnSpPr>
          <p:nvPr/>
        </p:nvCxnSpPr>
        <p:spPr>
          <a:xfrm>
            <a:off x="8043200" y="3545375"/>
            <a:ext cx="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61" name="Google Shape;6561;p41"/>
          <p:cNvSpPr/>
          <p:nvPr/>
        </p:nvSpPr>
        <p:spPr>
          <a:xfrm>
            <a:off x="4602950" y="1508288"/>
            <a:ext cx="226500" cy="226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0" rIns="0" bIns="0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</a:t>
            </a:r>
            <a:r>
              <a:rPr lang="en-GB" sz="1100" b="1"/>
              <a:t>*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* *</a:t>
            </a:r>
            <a:endParaRPr sz="1100" b="1"/>
          </a:p>
        </p:txBody>
      </p:sp>
      <p:cxnSp>
        <p:nvCxnSpPr>
          <p:cNvPr id="6562" name="Google Shape;6562;p41"/>
          <p:cNvCxnSpPr>
            <a:stCxn id="6549" idx="0"/>
            <a:endCxn id="6551" idx="2"/>
          </p:cNvCxnSpPr>
          <p:nvPr/>
        </p:nvCxnSpPr>
        <p:spPr>
          <a:xfrm rot="10800000">
            <a:off x="4931200" y="2262475"/>
            <a:ext cx="0" cy="4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3" name="Google Shape;6563;p41"/>
          <p:cNvCxnSpPr>
            <a:stCxn id="6551" idx="0"/>
            <a:endCxn id="6561" idx="4"/>
          </p:cNvCxnSpPr>
          <p:nvPr/>
        </p:nvCxnSpPr>
        <p:spPr>
          <a:xfrm rot="10800000">
            <a:off x="4716099" y="1734863"/>
            <a:ext cx="215100" cy="3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4" name="Google Shape;6564;p41"/>
          <p:cNvCxnSpPr>
            <a:stCxn id="6551" idx="0"/>
            <a:endCxn id="6552" idx="2"/>
          </p:cNvCxnSpPr>
          <p:nvPr/>
        </p:nvCxnSpPr>
        <p:spPr>
          <a:xfrm rot="10800000" flipH="1">
            <a:off x="4931199" y="1757363"/>
            <a:ext cx="237600" cy="3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65" name="Google Shape;6565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85462" y="2097563"/>
            <a:ext cx="203475" cy="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6" name="Google Shape;6566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88931" y="1485575"/>
            <a:ext cx="271926" cy="2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6567" name="Google Shape;6567;p41"/>
          <p:cNvSpPr/>
          <p:nvPr/>
        </p:nvSpPr>
        <p:spPr>
          <a:xfrm>
            <a:off x="6136875" y="1508288"/>
            <a:ext cx="226500" cy="226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0" rIns="0" bIns="0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*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* *</a:t>
            </a:r>
            <a:endParaRPr sz="1100" b="1"/>
          </a:p>
        </p:txBody>
      </p:sp>
      <p:cxnSp>
        <p:nvCxnSpPr>
          <p:cNvPr id="6568" name="Google Shape;6568;p41"/>
          <p:cNvCxnSpPr>
            <a:stCxn id="6548" idx="0"/>
            <a:endCxn id="6565" idx="2"/>
          </p:cNvCxnSpPr>
          <p:nvPr/>
        </p:nvCxnSpPr>
        <p:spPr>
          <a:xfrm rot="10800000">
            <a:off x="6487200" y="2262475"/>
            <a:ext cx="0" cy="4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9" name="Google Shape;6569;p41"/>
          <p:cNvCxnSpPr>
            <a:stCxn id="6565" idx="0"/>
            <a:endCxn id="6567" idx="4"/>
          </p:cNvCxnSpPr>
          <p:nvPr/>
        </p:nvCxnSpPr>
        <p:spPr>
          <a:xfrm rot="10800000">
            <a:off x="6250199" y="1734863"/>
            <a:ext cx="237000" cy="3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0" name="Google Shape;6570;p41"/>
          <p:cNvCxnSpPr>
            <a:stCxn id="6565" idx="0"/>
            <a:endCxn id="6566" idx="2"/>
          </p:cNvCxnSpPr>
          <p:nvPr/>
        </p:nvCxnSpPr>
        <p:spPr>
          <a:xfrm rot="10800000" flipH="1">
            <a:off x="6487199" y="1757363"/>
            <a:ext cx="237600" cy="3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71" name="Google Shape;6571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41462" y="2097563"/>
            <a:ext cx="203475" cy="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2" name="Google Shape;6572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22856" y="1469950"/>
            <a:ext cx="271926" cy="2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6573" name="Google Shape;6573;p41"/>
          <p:cNvSpPr/>
          <p:nvPr/>
        </p:nvSpPr>
        <p:spPr>
          <a:xfrm>
            <a:off x="7670800" y="1492663"/>
            <a:ext cx="226500" cy="226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0" rIns="0" bIns="0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 *</a:t>
            </a:r>
            <a:endParaRPr sz="1100" b="1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* *</a:t>
            </a:r>
            <a:endParaRPr sz="1100" b="1"/>
          </a:p>
        </p:txBody>
      </p:sp>
      <p:cxnSp>
        <p:nvCxnSpPr>
          <p:cNvPr id="6574" name="Google Shape;6574;p41"/>
          <p:cNvCxnSpPr>
            <a:stCxn id="6550" idx="0"/>
            <a:endCxn id="6571" idx="2"/>
          </p:cNvCxnSpPr>
          <p:nvPr/>
        </p:nvCxnSpPr>
        <p:spPr>
          <a:xfrm rot="10800000">
            <a:off x="8043200" y="2262475"/>
            <a:ext cx="0" cy="4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5" name="Google Shape;6575;p41"/>
          <p:cNvCxnSpPr>
            <a:stCxn id="6571" idx="0"/>
            <a:endCxn id="6573" idx="4"/>
          </p:cNvCxnSpPr>
          <p:nvPr/>
        </p:nvCxnSpPr>
        <p:spPr>
          <a:xfrm rot="10800000">
            <a:off x="7783999" y="1719263"/>
            <a:ext cx="25920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6" name="Google Shape;6576;p41"/>
          <p:cNvCxnSpPr>
            <a:stCxn id="6571" idx="0"/>
            <a:endCxn id="6572" idx="2"/>
          </p:cNvCxnSpPr>
          <p:nvPr/>
        </p:nvCxnSpPr>
        <p:spPr>
          <a:xfrm rot="10800000" flipH="1">
            <a:off x="8043199" y="1741763"/>
            <a:ext cx="215700" cy="35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77" name="Google Shape;6577;p41"/>
          <p:cNvSpPr txBox="1"/>
          <p:nvPr/>
        </p:nvSpPr>
        <p:spPr>
          <a:xfrm>
            <a:off x="3711625" y="4087063"/>
            <a:ext cx="81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CRDT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6578" name="Google Shape;6578;p41"/>
          <p:cNvSpPr txBox="1"/>
          <p:nvPr/>
        </p:nvSpPr>
        <p:spPr>
          <a:xfrm>
            <a:off x="3711625" y="3001863"/>
            <a:ext cx="81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CA节点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6579" name="Google Shape;6579;p41"/>
          <p:cNvSpPr txBox="1"/>
          <p:nvPr/>
        </p:nvSpPr>
        <p:spPr>
          <a:xfrm>
            <a:off x="3711625" y="1479675"/>
            <a:ext cx="81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存储引擎</a:t>
            </a:r>
            <a:endParaRPr sz="1100" b="1">
              <a:solidFill>
                <a:schemeClr val="lt1"/>
              </a:solidFill>
            </a:endParaRPr>
          </a:p>
        </p:txBody>
      </p:sp>
      <p:cxnSp>
        <p:nvCxnSpPr>
          <p:cNvPr id="6580" name="Google Shape;6580;p41"/>
          <p:cNvCxnSpPr>
            <a:stCxn id="6553" idx="4"/>
            <a:endCxn id="6554" idx="2"/>
          </p:cNvCxnSpPr>
          <p:nvPr/>
        </p:nvCxnSpPr>
        <p:spPr>
          <a:xfrm>
            <a:off x="5139700" y="4264075"/>
            <a:ext cx="11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81" name="Google Shape;6581;p41"/>
          <p:cNvCxnSpPr>
            <a:stCxn id="6554" idx="4"/>
            <a:endCxn id="6555" idx="2"/>
          </p:cNvCxnSpPr>
          <p:nvPr/>
        </p:nvCxnSpPr>
        <p:spPr>
          <a:xfrm>
            <a:off x="6695700" y="4264075"/>
            <a:ext cx="11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582" name="Google Shape;6582;p41"/>
          <p:cNvSpPr txBox="1"/>
          <p:nvPr/>
        </p:nvSpPr>
        <p:spPr>
          <a:xfrm>
            <a:off x="365550" y="1204875"/>
            <a:ext cx="33462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构建去中心化公钥基础设施 (PKI)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DeCA 支持关键 PKI 功能（注册、验证、撤销和OCSP认证）。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利用IPFS不可篡改的特性，将证书信息，存储在IPFS中，有效防止第三方攻击。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利用IPFS-CRDT同步策略，增强隐匿共享，快速同步。</a:t>
            </a:r>
            <a:endParaRPr sz="17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cxnSp>
        <p:nvCxnSpPr>
          <p:cNvPr id="6583" name="Google Shape;6583;p41"/>
          <p:cNvCxnSpPr/>
          <p:nvPr/>
        </p:nvCxnSpPr>
        <p:spPr>
          <a:xfrm>
            <a:off x="4680125" y="4842825"/>
            <a:ext cx="21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4" name="Google Shape;6584;p41"/>
          <p:cNvCxnSpPr/>
          <p:nvPr/>
        </p:nvCxnSpPr>
        <p:spPr>
          <a:xfrm>
            <a:off x="5975525" y="4842825"/>
            <a:ext cx="21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585" name="Google Shape;6585;p41"/>
          <p:cNvSpPr txBox="1"/>
          <p:nvPr/>
        </p:nvSpPr>
        <p:spPr>
          <a:xfrm>
            <a:off x="5025875" y="4701050"/>
            <a:ext cx="81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数据流</a:t>
            </a:r>
            <a:endParaRPr sz="8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586" name="Google Shape;6586;p41"/>
          <p:cNvSpPr txBox="1"/>
          <p:nvPr/>
        </p:nvSpPr>
        <p:spPr>
          <a:xfrm>
            <a:off x="6278700" y="4701050"/>
            <a:ext cx="81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</a:t>
            </a:r>
            <a:r>
              <a:rPr lang="en-GB" sz="8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2p对等组网</a:t>
            </a:r>
            <a:endParaRPr sz="8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587" name="Google Shape;6587;p41"/>
          <p:cNvCxnSpPr/>
          <p:nvPr/>
        </p:nvCxnSpPr>
        <p:spPr>
          <a:xfrm>
            <a:off x="3773950" y="1112100"/>
            <a:ext cx="0" cy="384090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91" name="Shape 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2" name="Google Shape;6592;p42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92125" y="-248525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593" name="Google Shape;6593;p42"/>
          <p:cNvSpPr txBox="1"/>
          <p:nvPr>
            <p:ph type="title"/>
          </p:nvPr>
        </p:nvSpPr>
        <p:spPr>
          <a:xfrm>
            <a:off x="720000" y="387600"/>
            <a:ext cx="879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2"/>
                </a:solidFill>
              </a:rPr>
              <a:t>|</a:t>
            </a:r>
            <a:r>
              <a:rPr lang="en-GB" sz="3100"/>
              <a:t> </a:t>
            </a:r>
            <a:r>
              <a:rPr lang="en-GB" sz="2600"/>
              <a:t>第二部分-延迟优势</a:t>
            </a:r>
            <a:endParaRPr sz="2800"/>
          </a:p>
        </p:txBody>
      </p:sp>
      <p:graphicFrame>
        <p:nvGraphicFramePr>
          <p:cNvPr id="6594" name="Google Shape;6594;p42"/>
          <p:cNvGraphicFramePr/>
          <p:nvPr/>
        </p:nvGraphicFramePr>
        <p:xfrm>
          <a:off x="2101575" y="1199300"/>
          <a:ext cx="4743150" cy="3000000"/>
        </p:xfrm>
        <a:graphic>
          <a:graphicData uri="http://schemas.openxmlformats.org/drawingml/2006/table">
            <a:tbl>
              <a:tblPr>
                <a:noFill/>
                <a:tableStyleId>{3128B4E0-F1E8-4AB8-964B-EEFB29E133AE}</a:tableStyleId>
              </a:tblPr>
              <a:tblGrid>
                <a:gridCol w="1581050"/>
                <a:gridCol w="1581050"/>
                <a:gridCol w="1581050"/>
              </a:tblGrid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系统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多跳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4"/>
                          </a:solidFill>
                        </a:rPr>
                        <a:t>延迟</a:t>
                      </a:r>
                      <a:endParaRPr sz="150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B31AD">
                            <a:alpha val="70196"/>
                          </a:srgbClr>
                        </a:gs>
                        <a:gs pos="100000">
                          <a:schemeClr val="dk1"/>
                        </a:gs>
                      </a:gsLst>
                      <a:lin ang="8099331" scaled="0"/>
                    </a:gradFill>
                  </a:tcPr>
                </a:tc>
              </a:tr>
              <a:tr h="31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VPN</a:t>
                      </a:r>
                      <a:endParaRPr sz="6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Tor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three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Nym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many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CloudSlit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</a:t>
                      </a:r>
                      <a:endParaRPr sz="17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595" name="Google Shape;6595;p42"/>
          <p:cNvSpPr txBox="1"/>
          <p:nvPr/>
        </p:nvSpPr>
        <p:spPr>
          <a:xfrm>
            <a:off x="1733325" y="3769950"/>
            <a:ext cx="6312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基于Dao颁发的点对点数字证书，</a:t>
            </a:r>
            <a:r>
              <a:rPr lang="en-GB" sz="18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构建安全的网络，保证安全性、隐私性、更高的安全性和更低的延迟。</a:t>
            </a:r>
            <a:endParaRPr sz="1800">
              <a:solidFill>
                <a:schemeClr val="lt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2747</Words>
  <Application>WPS 演示</Application>
  <PresentationFormat/>
  <Paragraphs>487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7" baseType="lpstr">
      <vt:lpstr>Arial</vt:lpstr>
      <vt:lpstr>宋体</vt:lpstr>
      <vt:lpstr>Wingdings</vt:lpstr>
      <vt:lpstr>Arial</vt:lpstr>
      <vt:lpstr>Barlow</vt:lpstr>
      <vt:lpstr>Roboto Condensed Light</vt:lpstr>
      <vt:lpstr>Thonburi</vt:lpstr>
      <vt:lpstr>Fredoka One</vt:lpstr>
      <vt:lpstr>Palanquin Dark</vt:lpstr>
      <vt:lpstr>冬青黑体简体中文</vt:lpstr>
      <vt:lpstr>Proxima Nova</vt:lpstr>
      <vt:lpstr>微软雅黑</vt:lpstr>
      <vt:lpstr>汉仪旗黑</vt:lpstr>
      <vt:lpstr>Verdana</vt:lpstr>
      <vt:lpstr>Quattrocento Sans</vt:lpstr>
      <vt:lpstr>Barlow ExtraBold</vt:lpstr>
      <vt:lpstr>Calibri</vt:lpstr>
      <vt:lpstr>Helvetica Neue</vt:lpstr>
      <vt:lpstr>Barlow Medium</vt:lpstr>
      <vt:lpstr>Barlow Black</vt:lpstr>
      <vt:lpstr>Lato</vt:lpstr>
      <vt:lpstr>宋体</vt:lpstr>
      <vt:lpstr>汉仪书宋二KW</vt:lpstr>
      <vt:lpstr>微软雅黑</vt:lpstr>
      <vt:lpstr>Arial Unicode MS</vt:lpstr>
      <vt:lpstr>Crypto Bank Project Proposal by Slidesgo</vt:lpstr>
      <vt:lpstr>Slidesgo Final Pages</vt:lpstr>
      <vt:lpstr>Secure Network</vt:lpstr>
      <vt:lpstr>| 业界现况</vt:lpstr>
      <vt:lpstr>| CloudSlit 项目定位</vt:lpstr>
      <vt:lpstr>| 新模式的价值</vt:lpstr>
      <vt:lpstr>| 私有数据检索-网络优势</vt:lpstr>
      <vt:lpstr>| CloudSlit Web3 Architecture</vt:lpstr>
      <vt:lpstr>| 第一部分-数据隐私分散网络</vt:lpstr>
      <vt:lpstr>| 去中心化证书中心-DeCA</vt:lpstr>
      <vt:lpstr>| 第二部分-延迟优势</vt:lpstr>
      <vt:lpstr>| 第三部分-建立Dao网络工具</vt:lpstr>
      <vt:lpstr>| 网络全节点</vt:lpstr>
      <vt:lpstr>| 我们有很多Dao，但没有服务数据私有检索的Dao</vt:lpstr>
      <vt:lpstr>| Dao DID身份绑定与验证 - web3资产化</vt:lpstr>
      <vt:lpstr>| 第四部分:网络质量验证器</vt:lpstr>
      <vt:lpstr> | 建立激励层</vt:lpstr>
      <vt:lpstr>| 核心特色</vt:lpstr>
      <vt:lpstr>| CloudSlit使命</vt:lpstr>
      <vt:lpstr>| Demo视频演示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CloudSlitSecure Network</dc:title>
  <dc:creator/>
  <cp:lastModifiedBy>libiao</cp:lastModifiedBy>
  <cp:revision>3</cp:revision>
  <dcterms:created xsi:type="dcterms:W3CDTF">2022-09-16T15:02:16Z</dcterms:created>
  <dcterms:modified xsi:type="dcterms:W3CDTF">2022-09-16T15:02:16Z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29DD179774AE7C2BA784246368667C70</vt:lpwstr>
  </property>
  <property fmtid="{D5CDD505-2E9C-101B-9397-08002B2CF9AE}" pid="3" name="KSOProductBuildVer">
    <vt:lpwstr>2052-4.4.1.7360</vt:lpwstr>
  </property>
</Properties>
</file>